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y="6858000" cx="9144000"/>
  <p:notesSz cx="6858000" cy="9144000"/>
  <p:embeddedFontLst>
    <p:embeddedFont>
      <p:font typeface="Roboto"/>
      <p:regular r:id="rId22"/>
      <p:bold r:id="rId23"/>
      <p:italic r:id="rId24"/>
      <p:boldItalic r:id="rId25"/>
    </p:embeddedFont>
    <p:embeddedFont>
      <p:font typeface="Tahoma"/>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28" roundtripDataSignature="AMtx7mhWAZ6UJVo6z0ApTO2AZ19/M9A6mQ=="/>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Adraai Bianca"/>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521C9F8-9458-465E-9482-B63E2ABD0A6C}">
  <a:tblStyle styleId="{2521C9F8-9458-465E-9482-B63E2ABD0A6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font" Target="fonts/Roboto-regular.fntdata"/><Relationship Id="rId21" Type="http://schemas.openxmlformats.org/officeDocument/2006/relationships/slide" Target="slides/slide14.xml"/><Relationship Id="rId24" Type="http://schemas.openxmlformats.org/officeDocument/2006/relationships/font" Target="fonts/Roboto-italic.fntdata"/><Relationship Id="rId23" Type="http://schemas.openxmlformats.org/officeDocument/2006/relationships/font" Target="fonts/Robot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font" Target="fonts/Tahoma-regular.fntdata"/><Relationship Id="rId25" Type="http://schemas.openxmlformats.org/officeDocument/2006/relationships/font" Target="fonts/Roboto-boldItalic.fntdata"/><Relationship Id="rId28" Type="http://customschemas.google.com/relationships/presentationmetadata" Target="metadata"/><Relationship Id="rId27" Type="http://schemas.openxmlformats.org/officeDocument/2006/relationships/font" Target="fonts/Tahoma-bold.fntdata"/><Relationship Id="rId5" Type="http://schemas.openxmlformats.org/officeDocument/2006/relationships/commentAuthors" Target="commentAuthors.xml"/><Relationship Id="rId6" Type="http://schemas.openxmlformats.org/officeDocument/2006/relationships/slideMaster" Target="slideMasters/slideMaster1.xml"/><Relationship Id="rId7" Type="http://schemas.openxmlformats.org/officeDocument/2006/relationships/notesMaster" Target="notesMasters/notesMaster1.xml"/><Relationship Id="rId8" Type="http://schemas.openxmlformats.org/officeDocument/2006/relationships/slide" Target="slides/slide1.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2-01-18T23:12:17.420">
    <p:pos x="6000" y="0"/>
    <p:text>Groep4
Nice job prachtig gedaan</p:text>
    <p:extLst>
      <p:ext uri="{C676402C-5697-4E1C-873F-D02D1690AC5C}">
        <p15:threadingInfo timeZoneBias="0"/>
      </p:ext>
      <p:ext uri="http://customooxmlschemas.google.com/">
        <go:slidesCustomData xmlns:go="http://customooxmlschemas.google.com/" commentPostId="AAAAUNvDKPI"/>
      </p:ext>
    </p:extLs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2-01-18T23:13:12.456">
    <p:pos x="6000" y="0"/>
    <p:text>Groep4 
Is het toegankelijk voor iedereen die studeer?</p:text>
    <p:extLst>
      <p:ext uri="{C676402C-5697-4E1C-873F-D02D1690AC5C}">
        <p15:threadingInfo timeZoneBias="0"/>
      </p:ext>
      <p:ext uri="http://customooxmlschemas.google.com/">
        <go:slidesCustomData xmlns:go="http://customooxmlschemas.google.com/" commentPostId="AAAAUNvDKPM"/>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10921263343_0_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10921263343_0_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g10921263343_0_12: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sz="14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10b2840e663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10b2840e663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g10b2840e663_0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sz="140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10c5c37232c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10c5c37232c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g10c5c37232c_0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sz="140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0fb4c4daaa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10fb4c4daaa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g10fb4c4daaa_0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sz="140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10f595736ca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10f595736ca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g10f595736ca_0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sz="14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7" name="Google Shape;17;p20"/>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 name="Google Shape;18;p20"/>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0"/>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0"/>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1" name="Shape 21"/>
        <p:cNvGrpSpPr/>
        <p:nvPr/>
      </p:nvGrpSpPr>
      <p:grpSpPr>
        <a:xfrm>
          <a:off x="0" y="0"/>
          <a:ext cx="0" cy="0"/>
          <a:chOff x="0" y="0"/>
          <a:chExt cx="0" cy="0"/>
        </a:xfrm>
      </p:grpSpPr>
      <p:sp>
        <p:nvSpPr>
          <p:cNvPr id="22" name="Google Shape;22;p21"/>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3" name="Google Shape;23;p21"/>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2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7" name="Shape 27"/>
        <p:cNvGrpSpPr/>
        <p:nvPr/>
      </p:nvGrpSpPr>
      <p:grpSpPr>
        <a:xfrm>
          <a:off x="0" y="0"/>
          <a:ext cx="0" cy="0"/>
          <a:chOff x="0" y="0"/>
          <a:chExt cx="0" cy="0"/>
        </a:xfrm>
      </p:grpSpPr>
      <p:sp>
        <p:nvSpPr>
          <p:cNvPr id="28" name="Google Shape;28;p2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9" name="Google Shape;29;p22"/>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0" name="Google Shape;30;p22"/>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2"/>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3" name="Shape 33"/>
        <p:cNvGrpSpPr/>
        <p:nvPr/>
      </p:nvGrpSpPr>
      <p:grpSpPr>
        <a:xfrm>
          <a:off x="0" y="0"/>
          <a:ext cx="0" cy="0"/>
          <a:chOff x="0" y="0"/>
          <a:chExt cx="0" cy="0"/>
        </a:xfrm>
      </p:grpSpPr>
      <p:sp>
        <p:nvSpPr>
          <p:cNvPr id="34" name="Google Shape;34;p23"/>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5" name="Google Shape;35;p23"/>
          <p:cNvSpPr/>
          <p:nvPr>
            <p:ph idx="2" type="pic"/>
          </p:nvPr>
        </p:nvSpPr>
        <p:spPr>
          <a:xfrm>
            <a:off x="1792288" y="612775"/>
            <a:ext cx="5486400" cy="4114800"/>
          </a:xfrm>
          <a:prstGeom prst="rect">
            <a:avLst/>
          </a:prstGeom>
          <a:noFill/>
          <a:ln>
            <a:noFill/>
          </a:ln>
        </p:spPr>
      </p:sp>
      <p:sp>
        <p:nvSpPr>
          <p:cNvPr id="36" name="Google Shape;36;p23"/>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Font typeface="Arial"/>
              <a:buNone/>
              <a:defRPr sz="1400"/>
            </a:lvl1pPr>
            <a:lvl2pPr indent="-228600" lvl="1" marL="914400" algn="l">
              <a:spcBef>
                <a:spcPts val="240"/>
              </a:spcBef>
              <a:spcAft>
                <a:spcPts val="0"/>
              </a:spcAft>
              <a:buClr>
                <a:schemeClr val="dk1"/>
              </a:buClr>
              <a:buSzPts val="1200"/>
              <a:buFont typeface="Arial"/>
              <a:buNone/>
              <a:defRPr sz="1200"/>
            </a:lvl2pPr>
            <a:lvl3pPr indent="-228600" lvl="2" marL="1371600" algn="l">
              <a:spcBef>
                <a:spcPts val="200"/>
              </a:spcBef>
              <a:spcAft>
                <a:spcPts val="0"/>
              </a:spcAft>
              <a:buClr>
                <a:schemeClr val="dk1"/>
              </a:buClr>
              <a:buSzPts val="1000"/>
              <a:buFont typeface="Arial"/>
              <a:buNone/>
              <a:defRPr sz="1000"/>
            </a:lvl3pPr>
            <a:lvl4pPr indent="-228600" lvl="3" marL="1828800" algn="l">
              <a:spcBef>
                <a:spcPts val="180"/>
              </a:spcBef>
              <a:spcAft>
                <a:spcPts val="0"/>
              </a:spcAft>
              <a:buClr>
                <a:schemeClr val="dk1"/>
              </a:buClr>
              <a:buSzPts val="900"/>
              <a:buFont typeface="Arial"/>
              <a:buNone/>
              <a:defRPr sz="900"/>
            </a:lvl4pPr>
            <a:lvl5pPr indent="-228600" lvl="4" marL="2286000" algn="l">
              <a:spcBef>
                <a:spcPts val="180"/>
              </a:spcBef>
              <a:spcAft>
                <a:spcPts val="0"/>
              </a:spcAft>
              <a:buClr>
                <a:schemeClr val="dk1"/>
              </a:buClr>
              <a:buSzPts val="900"/>
              <a:buFont typeface="Arial"/>
              <a:buNone/>
              <a:defRPr sz="900"/>
            </a:lvl5pPr>
            <a:lvl6pPr indent="-228600" lvl="5" marL="2743200" algn="l">
              <a:spcBef>
                <a:spcPts val="180"/>
              </a:spcBef>
              <a:spcAft>
                <a:spcPts val="0"/>
              </a:spcAft>
              <a:buClr>
                <a:schemeClr val="dk1"/>
              </a:buClr>
              <a:buSzPts val="900"/>
              <a:buFont typeface="Arial"/>
              <a:buNone/>
              <a:defRPr sz="900"/>
            </a:lvl6pPr>
            <a:lvl7pPr indent="-228600" lvl="6" marL="3200400" algn="l">
              <a:spcBef>
                <a:spcPts val="180"/>
              </a:spcBef>
              <a:spcAft>
                <a:spcPts val="0"/>
              </a:spcAft>
              <a:buClr>
                <a:schemeClr val="dk1"/>
              </a:buClr>
              <a:buSzPts val="900"/>
              <a:buFont typeface="Arial"/>
              <a:buNone/>
              <a:defRPr sz="900"/>
            </a:lvl7pPr>
            <a:lvl8pPr indent="-228600" lvl="7" marL="3657600" algn="l">
              <a:spcBef>
                <a:spcPts val="180"/>
              </a:spcBef>
              <a:spcAft>
                <a:spcPts val="0"/>
              </a:spcAft>
              <a:buClr>
                <a:schemeClr val="dk1"/>
              </a:buClr>
              <a:buSzPts val="900"/>
              <a:buFont typeface="Arial"/>
              <a:buNone/>
              <a:defRPr sz="900"/>
            </a:lvl8pPr>
            <a:lvl9pPr indent="-228600" lvl="8" marL="4114800" algn="l">
              <a:spcBef>
                <a:spcPts val="180"/>
              </a:spcBef>
              <a:spcAft>
                <a:spcPts val="0"/>
              </a:spcAft>
              <a:buClr>
                <a:schemeClr val="dk1"/>
              </a:buClr>
              <a:buSzPts val="900"/>
              <a:buFont typeface="Arial"/>
              <a:buNone/>
              <a:defRPr sz="900"/>
            </a:lvl9pPr>
          </a:lstStyle>
          <a:p/>
        </p:txBody>
      </p:sp>
      <p:sp>
        <p:nvSpPr>
          <p:cNvPr id="37" name="Google Shape;37;p2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3"/>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0" name="Shape 40"/>
        <p:cNvGrpSpPr/>
        <p:nvPr/>
      </p:nvGrpSpPr>
      <p:grpSpPr>
        <a:xfrm>
          <a:off x="0" y="0"/>
          <a:ext cx="0" cy="0"/>
          <a:chOff x="0" y="0"/>
          <a:chExt cx="0" cy="0"/>
        </a:xfrm>
      </p:grpSpPr>
      <p:sp>
        <p:nvSpPr>
          <p:cNvPr id="41" name="Google Shape;41;p24"/>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2" name="Google Shape;42;p24"/>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Font typeface="Arial"/>
              <a:buChar char="•"/>
              <a:defRPr sz="3200"/>
            </a:lvl1pPr>
            <a:lvl2pPr indent="-406400" lvl="1" marL="914400" algn="l">
              <a:spcBef>
                <a:spcPts val="560"/>
              </a:spcBef>
              <a:spcAft>
                <a:spcPts val="0"/>
              </a:spcAft>
              <a:buClr>
                <a:schemeClr val="dk1"/>
              </a:buClr>
              <a:buSzPts val="2800"/>
              <a:buFont typeface="Arial"/>
              <a:buChar char="–"/>
              <a:defRPr sz="2800"/>
            </a:lvl2pPr>
            <a:lvl3pPr indent="-381000" lvl="2" marL="1371600" algn="l">
              <a:spcBef>
                <a:spcPts val="480"/>
              </a:spcBef>
              <a:spcAft>
                <a:spcPts val="0"/>
              </a:spcAft>
              <a:buClr>
                <a:schemeClr val="dk1"/>
              </a:buClr>
              <a:buSzPts val="2400"/>
              <a:buFont typeface="Arial"/>
              <a:buChar char="•"/>
              <a:defRPr sz="2400"/>
            </a:lvl3pPr>
            <a:lvl4pPr indent="-355600" lvl="3" marL="1828800" algn="l">
              <a:spcBef>
                <a:spcPts val="400"/>
              </a:spcBef>
              <a:spcAft>
                <a:spcPts val="0"/>
              </a:spcAft>
              <a:buClr>
                <a:schemeClr val="dk1"/>
              </a:buClr>
              <a:buSzPts val="2000"/>
              <a:buFont typeface="Arial"/>
              <a:buChar char="–"/>
              <a:defRPr sz="2000"/>
            </a:lvl4pPr>
            <a:lvl5pPr indent="-355600" lvl="4" marL="2286000" algn="l">
              <a:spcBef>
                <a:spcPts val="400"/>
              </a:spcBef>
              <a:spcAft>
                <a:spcPts val="0"/>
              </a:spcAft>
              <a:buClr>
                <a:schemeClr val="dk1"/>
              </a:buClr>
              <a:buSzPts val="2000"/>
              <a:buFont typeface="Arial"/>
              <a:buChar char="»"/>
              <a:defRPr sz="2000"/>
            </a:lvl5pPr>
            <a:lvl6pPr indent="-355600" lvl="5" marL="2743200" algn="l">
              <a:spcBef>
                <a:spcPts val="400"/>
              </a:spcBef>
              <a:spcAft>
                <a:spcPts val="0"/>
              </a:spcAft>
              <a:buClr>
                <a:schemeClr val="dk1"/>
              </a:buClr>
              <a:buSzPts val="2000"/>
              <a:buFont typeface="Arial"/>
              <a:buChar char="»"/>
              <a:defRPr sz="2000"/>
            </a:lvl6pPr>
            <a:lvl7pPr indent="-355600" lvl="6" marL="3200400" algn="l">
              <a:spcBef>
                <a:spcPts val="400"/>
              </a:spcBef>
              <a:spcAft>
                <a:spcPts val="0"/>
              </a:spcAft>
              <a:buClr>
                <a:schemeClr val="dk1"/>
              </a:buClr>
              <a:buSzPts val="2000"/>
              <a:buFont typeface="Arial"/>
              <a:buChar char="»"/>
              <a:defRPr sz="2000"/>
            </a:lvl7pPr>
            <a:lvl8pPr indent="-355600" lvl="7" marL="3657600" algn="l">
              <a:spcBef>
                <a:spcPts val="400"/>
              </a:spcBef>
              <a:spcAft>
                <a:spcPts val="0"/>
              </a:spcAft>
              <a:buClr>
                <a:schemeClr val="dk1"/>
              </a:buClr>
              <a:buSzPts val="2000"/>
              <a:buFont typeface="Arial"/>
              <a:buChar char="»"/>
              <a:defRPr sz="2000"/>
            </a:lvl8pPr>
            <a:lvl9pPr indent="-355600" lvl="8" marL="4114800" algn="l">
              <a:spcBef>
                <a:spcPts val="400"/>
              </a:spcBef>
              <a:spcAft>
                <a:spcPts val="0"/>
              </a:spcAft>
              <a:buClr>
                <a:schemeClr val="dk1"/>
              </a:buClr>
              <a:buSzPts val="2000"/>
              <a:buFont typeface="Arial"/>
              <a:buChar char="»"/>
              <a:defRPr sz="2000"/>
            </a:lvl9pPr>
          </a:lstStyle>
          <a:p/>
        </p:txBody>
      </p:sp>
      <p:sp>
        <p:nvSpPr>
          <p:cNvPr id="43" name="Google Shape;43;p24"/>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Font typeface="Arial"/>
              <a:buNone/>
              <a:defRPr sz="1400"/>
            </a:lvl1pPr>
            <a:lvl2pPr indent="-228600" lvl="1" marL="914400" algn="l">
              <a:spcBef>
                <a:spcPts val="240"/>
              </a:spcBef>
              <a:spcAft>
                <a:spcPts val="0"/>
              </a:spcAft>
              <a:buClr>
                <a:schemeClr val="dk1"/>
              </a:buClr>
              <a:buSzPts val="1200"/>
              <a:buFont typeface="Arial"/>
              <a:buNone/>
              <a:defRPr sz="1200"/>
            </a:lvl2pPr>
            <a:lvl3pPr indent="-228600" lvl="2" marL="1371600" algn="l">
              <a:spcBef>
                <a:spcPts val="200"/>
              </a:spcBef>
              <a:spcAft>
                <a:spcPts val="0"/>
              </a:spcAft>
              <a:buClr>
                <a:schemeClr val="dk1"/>
              </a:buClr>
              <a:buSzPts val="1000"/>
              <a:buFont typeface="Arial"/>
              <a:buNone/>
              <a:defRPr sz="1000"/>
            </a:lvl3pPr>
            <a:lvl4pPr indent="-228600" lvl="3" marL="1828800" algn="l">
              <a:spcBef>
                <a:spcPts val="180"/>
              </a:spcBef>
              <a:spcAft>
                <a:spcPts val="0"/>
              </a:spcAft>
              <a:buClr>
                <a:schemeClr val="dk1"/>
              </a:buClr>
              <a:buSzPts val="900"/>
              <a:buFont typeface="Arial"/>
              <a:buNone/>
              <a:defRPr sz="900"/>
            </a:lvl4pPr>
            <a:lvl5pPr indent="-228600" lvl="4" marL="2286000" algn="l">
              <a:spcBef>
                <a:spcPts val="180"/>
              </a:spcBef>
              <a:spcAft>
                <a:spcPts val="0"/>
              </a:spcAft>
              <a:buClr>
                <a:schemeClr val="dk1"/>
              </a:buClr>
              <a:buSzPts val="900"/>
              <a:buFont typeface="Arial"/>
              <a:buNone/>
              <a:defRPr sz="900"/>
            </a:lvl5pPr>
            <a:lvl6pPr indent="-228600" lvl="5" marL="2743200" algn="l">
              <a:spcBef>
                <a:spcPts val="180"/>
              </a:spcBef>
              <a:spcAft>
                <a:spcPts val="0"/>
              </a:spcAft>
              <a:buClr>
                <a:schemeClr val="dk1"/>
              </a:buClr>
              <a:buSzPts val="900"/>
              <a:buFont typeface="Arial"/>
              <a:buNone/>
              <a:defRPr sz="900"/>
            </a:lvl6pPr>
            <a:lvl7pPr indent="-228600" lvl="6" marL="3200400" algn="l">
              <a:spcBef>
                <a:spcPts val="180"/>
              </a:spcBef>
              <a:spcAft>
                <a:spcPts val="0"/>
              </a:spcAft>
              <a:buClr>
                <a:schemeClr val="dk1"/>
              </a:buClr>
              <a:buSzPts val="900"/>
              <a:buFont typeface="Arial"/>
              <a:buNone/>
              <a:defRPr sz="900"/>
            </a:lvl7pPr>
            <a:lvl8pPr indent="-228600" lvl="7" marL="3657600" algn="l">
              <a:spcBef>
                <a:spcPts val="180"/>
              </a:spcBef>
              <a:spcAft>
                <a:spcPts val="0"/>
              </a:spcAft>
              <a:buClr>
                <a:schemeClr val="dk1"/>
              </a:buClr>
              <a:buSzPts val="900"/>
              <a:buFont typeface="Arial"/>
              <a:buNone/>
              <a:defRPr sz="900"/>
            </a:lvl8pPr>
            <a:lvl9pPr indent="-228600" lvl="8" marL="4114800" algn="l">
              <a:spcBef>
                <a:spcPts val="180"/>
              </a:spcBef>
              <a:spcAft>
                <a:spcPts val="0"/>
              </a:spcAft>
              <a:buClr>
                <a:schemeClr val="dk1"/>
              </a:buClr>
              <a:buSzPts val="900"/>
              <a:buFont typeface="Arial"/>
              <a:buNone/>
              <a:defRPr sz="900"/>
            </a:lvl9pPr>
          </a:lstStyle>
          <a:p/>
        </p:txBody>
      </p:sp>
      <p:sp>
        <p:nvSpPr>
          <p:cNvPr id="44" name="Google Shape;44;p24"/>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4"/>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4"/>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7" name="Shape 47"/>
        <p:cNvGrpSpPr/>
        <p:nvPr/>
      </p:nvGrpSpPr>
      <p:grpSpPr>
        <a:xfrm>
          <a:off x="0" y="0"/>
          <a:ext cx="0" cy="0"/>
          <a:chOff x="0" y="0"/>
          <a:chExt cx="0" cy="0"/>
        </a:xfrm>
      </p:grpSpPr>
      <p:sp>
        <p:nvSpPr>
          <p:cNvPr id="48" name="Google Shape;48;p25"/>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25"/>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5"/>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1" name="Shape 51"/>
        <p:cNvGrpSpPr/>
        <p:nvPr/>
      </p:nvGrpSpPr>
      <p:grpSpPr>
        <a:xfrm>
          <a:off x="0" y="0"/>
          <a:ext cx="0" cy="0"/>
          <a:chOff x="0" y="0"/>
          <a:chExt cx="0" cy="0"/>
        </a:xfrm>
      </p:grpSpPr>
      <p:sp>
        <p:nvSpPr>
          <p:cNvPr id="52" name="Google Shape;52;p2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3" name="Google Shape;53;p26"/>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6"/>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6"/>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6" name="Shape 56"/>
        <p:cNvGrpSpPr/>
        <p:nvPr/>
      </p:nvGrpSpPr>
      <p:grpSpPr>
        <a:xfrm>
          <a:off x="0" y="0"/>
          <a:ext cx="0" cy="0"/>
          <a:chOff x="0" y="0"/>
          <a:chExt cx="0" cy="0"/>
        </a:xfrm>
      </p:grpSpPr>
      <p:sp>
        <p:nvSpPr>
          <p:cNvPr id="57" name="Google Shape;57;p2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8" name="Google Shape;58;p2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spcBef>
                <a:spcPts val="320"/>
              </a:spcBef>
              <a:spcAft>
                <a:spcPts val="0"/>
              </a:spcAft>
              <a:buClr>
                <a:schemeClr val="dk1"/>
              </a:buClr>
              <a:buSzPts val="1600"/>
              <a:buFont typeface="Arial"/>
              <a:buNone/>
              <a:defRPr b="1" sz="1600"/>
            </a:lvl6pPr>
            <a:lvl7pPr indent="-228600" lvl="6" marL="3200400" algn="l">
              <a:spcBef>
                <a:spcPts val="320"/>
              </a:spcBef>
              <a:spcAft>
                <a:spcPts val="0"/>
              </a:spcAft>
              <a:buClr>
                <a:schemeClr val="dk1"/>
              </a:buClr>
              <a:buSzPts val="1600"/>
              <a:buFont typeface="Arial"/>
              <a:buNone/>
              <a:defRPr b="1" sz="1600"/>
            </a:lvl7pPr>
            <a:lvl8pPr indent="-228600" lvl="7" marL="3657600" algn="l">
              <a:spcBef>
                <a:spcPts val="320"/>
              </a:spcBef>
              <a:spcAft>
                <a:spcPts val="0"/>
              </a:spcAft>
              <a:buClr>
                <a:schemeClr val="dk1"/>
              </a:buClr>
              <a:buSzPts val="1600"/>
              <a:buFont typeface="Arial"/>
              <a:buNone/>
              <a:defRPr b="1" sz="1600"/>
            </a:lvl8pPr>
            <a:lvl9pPr indent="-228600" lvl="8" marL="4114800" algn="l">
              <a:spcBef>
                <a:spcPts val="320"/>
              </a:spcBef>
              <a:spcAft>
                <a:spcPts val="0"/>
              </a:spcAft>
              <a:buClr>
                <a:schemeClr val="dk1"/>
              </a:buClr>
              <a:buSzPts val="1600"/>
              <a:buFont typeface="Arial"/>
              <a:buNone/>
              <a:defRPr b="1" sz="1600"/>
            </a:lvl9pPr>
          </a:lstStyle>
          <a:p/>
        </p:txBody>
      </p:sp>
      <p:sp>
        <p:nvSpPr>
          <p:cNvPr id="59" name="Google Shape;59;p2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Arial"/>
              <a:buChar char="•"/>
              <a:defRPr sz="2400"/>
            </a:lvl1pPr>
            <a:lvl2pPr indent="-355600" lvl="1" marL="914400" algn="l">
              <a:spcBef>
                <a:spcPts val="400"/>
              </a:spcBef>
              <a:spcAft>
                <a:spcPts val="0"/>
              </a:spcAft>
              <a:buClr>
                <a:schemeClr val="dk1"/>
              </a:buClr>
              <a:buSzPts val="2000"/>
              <a:buFont typeface="Arial"/>
              <a:buChar char="–"/>
              <a:defRPr sz="2000"/>
            </a:lvl2pPr>
            <a:lvl3pPr indent="-342900" lvl="2" marL="1371600" algn="l">
              <a:spcBef>
                <a:spcPts val="360"/>
              </a:spcBef>
              <a:spcAft>
                <a:spcPts val="0"/>
              </a:spcAft>
              <a:buClr>
                <a:schemeClr val="dk1"/>
              </a:buClr>
              <a:buSzPts val="1800"/>
              <a:buFont typeface="Arial"/>
              <a:buChar char="•"/>
              <a:defRPr sz="1800"/>
            </a:lvl3pPr>
            <a:lvl4pPr indent="-330200" lvl="3" marL="1828800" algn="l">
              <a:spcBef>
                <a:spcPts val="320"/>
              </a:spcBef>
              <a:spcAft>
                <a:spcPts val="0"/>
              </a:spcAft>
              <a:buClr>
                <a:schemeClr val="dk1"/>
              </a:buClr>
              <a:buSzPts val="1600"/>
              <a:buFont typeface="Arial"/>
              <a:buChar char="–"/>
              <a:defRPr sz="1600"/>
            </a:lvl4pPr>
            <a:lvl5pPr indent="-330200" lvl="4" marL="2286000" algn="l">
              <a:spcBef>
                <a:spcPts val="320"/>
              </a:spcBef>
              <a:spcAft>
                <a:spcPts val="0"/>
              </a:spcAft>
              <a:buClr>
                <a:schemeClr val="dk1"/>
              </a:buClr>
              <a:buSzPts val="1600"/>
              <a:buFont typeface="Arial"/>
              <a:buChar char="»"/>
              <a:defRPr sz="1600"/>
            </a:lvl5pPr>
            <a:lvl6pPr indent="-330200" lvl="5" marL="2743200" algn="l">
              <a:spcBef>
                <a:spcPts val="320"/>
              </a:spcBef>
              <a:spcAft>
                <a:spcPts val="0"/>
              </a:spcAft>
              <a:buClr>
                <a:schemeClr val="dk1"/>
              </a:buClr>
              <a:buSzPts val="1600"/>
              <a:buFont typeface="Arial"/>
              <a:buChar char="»"/>
              <a:defRPr sz="1600"/>
            </a:lvl6pPr>
            <a:lvl7pPr indent="-330200" lvl="6" marL="3200400" algn="l">
              <a:spcBef>
                <a:spcPts val="320"/>
              </a:spcBef>
              <a:spcAft>
                <a:spcPts val="0"/>
              </a:spcAft>
              <a:buClr>
                <a:schemeClr val="dk1"/>
              </a:buClr>
              <a:buSzPts val="1600"/>
              <a:buFont typeface="Arial"/>
              <a:buChar char="»"/>
              <a:defRPr sz="1600"/>
            </a:lvl7pPr>
            <a:lvl8pPr indent="-330200" lvl="7" marL="3657600" algn="l">
              <a:spcBef>
                <a:spcPts val="320"/>
              </a:spcBef>
              <a:spcAft>
                <a:spcPts val="0"/>
              </a:spcAft>
              <a:buClr>
                <a:schemeClr val="dk1"/>
              </a:buClr>
              <a:buSzPts val="1600"/>
              <a:buFont typeface="Arial"/>
              <a:buChar char="»"/>
              <a:defRPr sz="1600"/>
            </a:lvl8pPr>
            <a:lvl9pPr indent="-330200" lvl="8" marL="4114800" algn="l">
              <a:spcBef>
                <a:spcPts val="320"/>
              </a:spcBef>
              <a:spcAft>
                <a:spcPts val="0"/>
              </a:spcAft>
              <a:buClr>
                <a:schemeClr val="dk1"/>
              </a:buClr>
              <a:buSzPts val="1600"/>
              <a:buFont typeface="Arial"/>
              <a:buChar char="»"/>
              <a:defRPr sz="1600"/>
            </a:lvl9pPr>
          </a:lstStyle>
          <a:p/>
        </p:txBody>
      </p:sp>
      <p:sp>
        <p:nvSpPr>
          <p:cNvPr id="60" name="Google Shape;60;p2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spcBef>
                <a:spcPts val="320"/>
              </a:spcBef>
              <a:spcAft>
                <a:spcPts val="0"/>
              </a:spcAft>
              <a:buClr>
                <a:schemeClr val="dk1"/>
              </a:buClr>
              <a:buSzPts val="1600"/>
              <a:buFont typeface="Arial"/>
              <a:buNone/>
              <a:defRPr b="1" sz="1600"/>
            </a:lvl6pPr>
            <a:lvl7pPr indent="-228600" lvl="6" marL="3200400" algn="l">
              <a:spcBef>
                <a:spcPts val="320"/>
              </a:spcBef>
              <a:spcAft>
                <a:spcPts val="0"/>
              </a:spcAft>
              <a:buClr>
                <a:schemeClr val="dk1"/>
              </a:buClr>
              <a:buSzPts val="1600"/>
              <a:buFont typeface="Arial"/>
              <a:buNone/>
              <a:defRPr b="1" sz="1600"/>
            </a:lvl7pPr>
            <a:lvl8pPr indent="-228600" lvl="7" marL="3657600" algn="l">
              <a:spcBef>
                <a:spcPts val="320"/>
              </a:spcBef>
              <a:spcAft>
                <a:spcPts val="0"/>
              </a:spcAft>
              <a:buClr>
                <a:schemeClr val="dk1"/>
              </a:buClr>
              <a:buSzPts val="1600"/>
              <a:buFont typeface="Arial"/>
              <a:buNone/>
              <a:defRPr b="1" sz="1600"/>
            </a:lvl8pPr>
            <a:lvl9pPr indent="-228600" lvl="8" marL="4114800" algn="l">
              <a:spcBef>
                <a:spcPts val="320"/>
              </a:spcBef>
              <a:spcAft>
                <a:spcPts val="0"/>
              </a:spcAft>
              <a:buClr>
                <a:schemeClr val="dk1"/>
              </a:buClr>
              <a:buSzPts val="1600"/>
              <a:buFont typeface="Arial"/>
              <a:buNone/>
              <a:defRPr b="1" sz="1600"/>
            </a:lvl9pPr>
          </a:lstStyle>
          <a:p/>
        </p:txBody>
      </p:sp>
      <p:sp>
        <p:nvSpPr>
          <p:cNvPr id="61" name="Google Shape;61;p2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Arial"/>
              <a:buChar char="•"/>
              <a:defRPr sz="2400"/>
            </a:lvl1pPr>
            <a:lvl2pPr indent="-355600" lvl="1" marL="914400" algn="l">
              <a:spcBef>
                <a:spcPts val="400"/>
              </a:spcBef>
              <a:spcAft>
                <a:spcPts val="0"/>
              </a:spcAft>
              <a:buClr>
                <a:schemeClr val="dk1"/>
              </a:buClr>
              <a:buSzPts val="2000"/>
              <a:buFont typeface="Arial"/>
              <a:buChar char="–"/>
              <a:defRPr sz="2000"/>
            </a:lvl2pPr>
            <a:lvl3pPr indent="-342900" lvl="2" marL="1371600" algn="l">
              <a:spcBef>
                <a:spcPts val="360"/>
              </a:spcBef>
              <a:spcAft>
                <a:spcPts val="0"/>
              </a:spcAft>
              <a:buClr>
                <a:schemeClr val="dk1"/>
              </a:buClr>
              <a:buSzPts val="1800"/>
              <a:buFont typeface="Arial"/>
              <a:buChar char="•"/>
              <a:defRPr sz="1800"/>
            </a:lvl3pPr>
            <a:lvl4pPr indent="-330200" lvl="3" marL="1828800" algn="l">
              <a:spcBef>
                <a:spcPts val="320"/>
              </a:spcBef>
              <a:spcAft>
                <a:spcPts val="0"/>
              </a:spcAft>
              <a:buClr>
                <a:schemeClr val="dk1"/>
              </a:buClr>
              <a:buSzPts val="1600"/>
              <a:buFont typeface="Arial"/>
              <a:buChar char="–"/>
              <a:defRPr sz="1600"/>
            </a:lvl4pPr>
            <a:lvl5pPr indent="-330200" lvl="4" marL="2286000" algn="l">
              <a:spcBef>
                <a:spcPts val="320"/>
              </a:spcBef>
              <a:spcAft>
                <a:spcPts val="0"/>
              </a:spcAft>
              <a:buClr>
                <a:schemeClr val="dk1"/>
              </a:buClr>
              <a:buSzPts val="1600"/>
              <a:buFont typeface="Arial"/>
              <a:buChar char="»"/>
              <a:defRPr sz="1600"/>
            </a:lvl5pPr>
            <a:lvl6pPr indent="-330200" lvl="5" marL="2743200" algn="l">
              <a:spcBef>
                <a:spcPts val="320"/>
              </a:spcBef>
              <a:spcAft>
                <a:spcPts val="0"/>
              </a:spcAft>
              <a:buClr>
                <a:schemeClr val="dk1"/>
              </a:buClr>
              <a:buSzPts val="1600"/>
              <a:buFont typeface="Arial"/>
              <a:buChar char="»"/>
              <a:defRPr sz="1600"/>
            </a:lvl6pPr>
            <a:lvl7pPr indent="-330200" lvl="6" marL="3200400" algn="l">
              <a:spcBef>
                <a:spcPts val="320"/>
              </a:spcBef>
              <a:spcAft>
                <a:spcPts val="0"/>
              </a:spcAft>
              <a:buClr>
                <a:schemeClr val="dk1"/>
              </a:buClr>
              <a:buSzPts val="1600"/>
              <a:buFont typeface="Arial"/>
              <a:buChar char="»"/>
              <a:defRPr sz="1600"/>
            </a:lvl7pPr>
            <a:lvl8pPr indent="-330200" lvl="7" marL="3657600" algn="l">
              <a:spcBef>
                <a:spcPts val="320"/>
              </a:spcBef>
              <a:spcAft>
                <a:spcPts val="0"/>
              </a:spcAft>
              <a:buClr>
                <a:schemeClr val="dk1"/>
              </a:buClr>
              <a:buSzPts val="1600"/>
              <a:buFont typeface="Arial"/>
              <a:buChar char="»"/>
              <a:defRPr sz="1600"/>
            </a:lvl8pPr>
            <a:lvl9pPr indent="-330200" lvl="8" marL="4114800" algn="l">
              <a:spcBef>
                <a:spcPts val="320"/>
              </a:spcBef>
              <a:spcAft>
                <a:spcPts val="0"/>
              </a:spcAft>
              <a:buClr>
                <a:schemeClr val="dk1"/>
              </a:buClr>
              <a:buSzPts val="1600"/>
              <a:buFont typeface="Arial"/>
              <a:buChar char="»"/>
              <a:defRPr sz="1600"/>
            </a:lvl9pPr>
          </a:lstStyle>
          <a:p/>
        </p:txBody>
      </p:sp>
      <p:sp>
        <p:nvSpPr>
          <p:cNvPr id="62" name="Google Shape;62;p2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7"/>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7"/>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5" name="Shape 65"/>
        <p:cNvGrpSpPr/>
        <p:nvPr/>
      </p:nvGrpSpPr>
      <p:grpSpPr>
        <a:xfrm>
          <a:off x="0" y="0"/>
          <a:ext cx="0" cy="0"/>
          <a:chOff x="0" y="0"/>
          <a:chExt cx="0" cy="0"/>
        </a:xfrm>
      </p:grpSpPr>
      <p:sp>
        <p:nvSpPr>
          <p:cNvPr id="66" name="Google Shape;66;p2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7" name="Google Shape;67;p2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Font typeface="Arial"/>
              <a:buChar char="•"/>
              <a:defRPr sz="2800"/>
            </a:lvl1pPr>
            <a:lvl2pPr indent="-381000" lvl="1" marL="914400" algn="l">
              <a:spcBef>
                <a:spcPts val="480"/>
              </a:spcBef>
              <a:spcAft>
                <a:spcPts val="0"/>
              </a:spcAft>
              <a:buClr>
                <a:schemeClr val="dk1"/>
              </a:buClr>
              <a:buSzPts val="2400"/>
              <a:buFont typeface="Arial"/>
              <a:buChar char="–"/>
              <a:defRPr sz="2400"/>
            </a:lvl2pPr>
            <a:lvl3pPr indent="-355600" lvl="2" marL="1371600" algn="l">
              <a:spcBef>
                <a:spcPts val="400"/>
              </a:spcBef>
              <a:spcAft>
                <a:spcPts val="0"/>
              </a:spcAft>
              <a:buClr>
                <a:schemeClr val="dk1"/>
              </a:buClr>
              <a:buSzPts val="2000"/>
              <a:buFont typeface="Arial"/>
              <a:buChar char="•"/>
              <a:defRPr sz="2000"/>
            </a:lvl3pPr>
            <a:lvl4pPr indent="-342900" lvl="3" marL="1828800" algn="l">
              <a:spcBef>
                <a:spcPts val="360"/>
              </a:spcBef>
              <a:spcAft>
                <a:spcPts val="0"/>
              </a:spcAft>
              <a:buClr>
                <a:schemeClr val="dk1"/>
              </a:buClr>
              <a:buSzPts val="1800"/>
              <a:buFont typeface="Arial"/>
              <a:buChar char="–"/>
              <a:defRPr sz="1800"/>
            </a:lvl4pPr>
            <a:lvl5pPr indent="-342900" lvl="4" marL="2286000" algn="l">
              <a:spcBef>
                <a:spcPts val="360"/>
              </a:spcBef>
              <a:spcAft>
                <a:spcPts val="0"/>
              </a:spcAft>
              <a:buClr>
                <a:schemeClr val="dk1"/>
              </a:buClr>
              <a:buSzPts val="1800"/>
              <a:buFont typeface="Arial"/>
              <a:buChar char="»"/>
              <a:defRPr sz="1800"/>
            </a:lvl5pPr>
            <a:lvl6pPr indent="-342900" lvl="5" marL="2743200" algn="l">
              <a:spcBef>
                <a:spcPts val="360"/>
              </a:spcBef>
              <a:spcAft>
                <a:spcPts val="0"/>
              </a:spcAft>
              <a:buClr>
                <a:schemeClr val="dk1"/>
              </a:buClr>
              <a:buSzPts val="1800"/>
              <a:buFont typeface="Arial"/>
              <a:buChar char="»"/>
              <a:defRPr sz="1800"/>
            </a:lvl6pPr>
            <a:lvl7pPr indent="-342900" lvl="6" marL="3200400" algn="l">
              <a:spcBef>
                <a:spcPts val="360"/>
              </a:spcBef>
              <a:spcAft>
                <a:spcPts val="0"/>
              </a:spcAft>
              <a:buClr>
                <a:schemeClr val="dk1"/>
              </a:buClr>
              <a:buSzPts val="1800"/>
              <a:buFont typeface="Arial"/>
              <a:buChar char="»"/>
              <a:defRPr sz="1800"/>
            </a:lvl7pPr>
            <a:lvl8pPr indent="-342900" lvl="7" marL="3657600" algn="l">
              <a:spcBef>
                <a:spcPts val="360"/>
              </a:spcBef>
              <a:spcAft>
                <a:spcPts val="0"/>
              </a:spcAft>
              <a:buClr>
                <a:schemeClr val="dk1"/>
              </a:buClr>
              <a:buSzPts val="1800"/>
              <a:buFont typeface="Arial"/>
              <a:buChar char="»"/>
              <a:defRPr sz="1800"/>
            </a:lvl8pPr>
            <a:lvl9pPr indent="-342900" lvl="8" marL="4114800" algn="l">
              <a:spcBef>
                <a:spcPts val="360"/>
              </a:spcBef>
              <a:spcAft>
                <a:spcPts val="0"/>
              </a:spcAft>
              <a:buClr>
                <a:schemeClr val="dk1"/>
              </a:buClr>
              <a:buSzPts val="1800"/>
              <a:buFont typeface="Arial"/>
              <a:buChar char="»"/>
              <a:defRPr sz="1800"/>
            </a:lvl9pPr>
          </a:lstStyle>
          <a:p/>
        </p:txBody>
      </p:sp>
      <p:sp>
        <p:nvSpPr>
          <p:cNvPr id="68" name="Google Shape;68;p2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Font typeface="Arial"/>
              <a:buChar char="•"/>
              <a:defRPr sz="2800"/>
            </a:lvl1pPr>
            <a:lvl2pPr indent="-381000" lvl="1" marL="914400" algn="l">
              <a:spcBef>
                <a:spcPts val="480"/>
              </a:spcBef>
              <a:spcAft>
                <a:spcPts val="0"/>
              </a:spcAft>
              <a:buClr>
                <a:schemeClr val="dk1"/>
              </a:buClr>
              <a:buSzPts val="2400"/>
              <a:buFont typeface="Arial"/>
              <a:buChar char="–"/>
              <a:defRPr sz="2400"/>
            </a:lvl2pPr>
            <a:lvl3pPr indent="-355600" lvl="2" marL="1371600" algn="l">
              <a:spcBef>
                <a:spcPts val="400"/>
              </a:spcBef>
              <a:spcAft>
                <a:spcPts val="0"/>
              </a:spcAft>
              <a:buClr>
                <a:schemeClr val="dk1"/>
              </a:buClr>
              <a:buSzPts val="2000"/>
              <a:buFont typeface="Arial"/>
              <a:buChar char="•"/>
              <a:defRPr sz="2000"/>
            </a:lvl3pPr>
            <a:lvl4pPr indent="-342900" lvl="3" marL="1828800" algn="l">
              <a:spcBef>
                <a:spcPts val="360"/>
              </a:spcBef>
              <a:spcAft>
                <a:spcPts val="0"/>
              </a:spcAft>
              <a:buClr>
                <a:schemeClr val="dk1"/>
              </a:buClr>
              <a:buSzPts val="1800"/>
              <a:buFont typeface="Arial"/>
              <a:buChar char="–"/>
              <a:defRPr sz="1800"/>
            </a:lvl4pPr>
            <a:lvl5pPr indent="-342900" lvl="4" marL="2286000" algn="l">
              <a:spcBef>
                <a:spcPts val="360"/>
              </a:spcBef>
              <a:spcAft>
                <a:spcPts val="0"/>
              </a:spcAft>
              <a:buClr>
                <a:schemeClr val="dk1"/>
              </a:buClr>
              <a:buSzPts val="1800"/>
              <a:buFont typeface="Arial"/>
              <a:buChar char="»"/>
              <a:defRPr sz="1800"/>
            </a:lvl5pPr>
            <a:lvl6pPr indent="-342900" lvl="5" marL="2743200" algn="l">
              <a:spcBef>
                <a:spcPts val="360"/>
              </a:spcBef>
              <a:spcAft>
                <a:spcPts val="0"/>
              </a:spcAft>
              <a:buClr>
                <a:schemeClr val="dk1"/>
              </a:buClr>
              <a:buSzPts val="1800"/>
              <a:buFont typeface="Arial"/>
              <a:buChar char="»"/>
              <a:defRPr sz="1800"/>
            </a:lvl6pPr>
            <a:lvl7pPr indent="-342900" lvl="6" marL="3200400" algn="l">
              <a:spcBef>
                <a:spcPts val="360"/>
              </a:spcBef>
              <a:spcAft>
                <a:spcPts val="0"/>
              </a:spcAft>
              <a:buClr>
                <a:schemeClr val="dk1"/>
              </a:buClr>
              <a:buSzPts val="1800"/>
              <a:buFont typeface="Arial"/>
              <a:buChar char="»"/>
              <a:defRPr sz="1800"/>
            </a:lvl7pPr>
            <a:lvl8pPr indent="-342900" lvl="7" marL="3657600" algn="l">
              <a:spcBef>
                <a:spcPts val="360"/>
              </a:spcBef>
              <a:spcAft>
                <a:spcPts val="0"/>
              </a:spcAft>
              <a:buClr>
                <a:schemeClr val="dk1"/>
              </a:buClr>
              <a:buSzPts val="1800"/>
              <a:buFont typeface="Arial"/>
              <a:buChar char="»"/>
              <a:defRPr sz="1800"/>
            </a:lvl8pPr>
            <a:lvl9pPr indent="-342900" lvl="8" marL="4114800" algn="l">
              <a:spcBef>
                <a:spcPts val="360"/>
              </a:spcBef>
              <a:spcAft>
                <a:spcPts val="0"/>
              </a:spcAft>
              <a:buClr>
                <a:schemeClr val="dk1"/>
              </a:buClr>
              <a:buSzPts val="1800"/>
              <a:buFont typeface="Arial"/>
              <a:buChar char="»"/>
              <a:defRPr sz="1800"/>
            </a:lvl9pPr>
          </a:lstStyle>
          <a:p/>
        </p:txBody>
      </p:sp>
      <p:sp>
        <p:nvSpPr>
          <p:cNvPr id="69" name="Google Shape;69;p2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8"/>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8"/>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2" name="Shape 72"/>
        <p:cNvGrpSpPr/>
        <p:nvPr/>
      </p:nvGrpSpPr>
      <p:grpSpPr>
        <a:xfrm>
          <a:off x="0" y="0"/>
          <a:ext cx="0" cy="0"/>
          <a:chOff x="0" y="0"/>
          <a:chExt cx="0" cy="0"/>
        </a:xfrm>
      </p:grpSpPr>
      <p:sp>
        <p:nvSpPr>
          <p:cNvPr id="73" name="Google Shape;73;p29"/>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4" name="Google Shape;74;p29"/>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chemeClr val="dk1"/>
              </a:buClr>
              <a:buSzPts val="2000"/>
              <a:buFont typeface="Arial"/>
              <a:buNone/>
              <a:defRPr sz="2000"/>
            </a:lvl1pPr>
            <a:lvl2pPr indent="-228600" lvl="1" marL="914400" algn="l">
              <a:spcBef>
                <a:spcPts val="360"/>
              </a:spcBef>
              <a:spcAft>
                <a:spcPts val="0"/>
              </a:spcAft>
              <a:buClr>
                <a:schemeClr val="dk1"/>
              </a:buClr>
              <a:buSzPts val="1800"/>
              <a:buFont typeface="Arial"/>
              <a:buNone/>
              <a:defRPr sz="1800"/>
            </a:lvl2pPr>
            <a:lvl3pPr indent="-228600" lvl="2" marL="1371600" algn="l">
              <a:spcBef>
                <a:spcPts val="320"/>
              </a:spcBef>
              <a:spcAft>
                <a:spcPts val="0"/>
              </a:spcAft>
              <a:buClr>
                <a:schemeClr val="dk1"/>
              </a:buClr>
              <a:buSzPts val="1600"/>
              <a:buFont typeface="Arial"/>
              <a:buNone/>
              <a:defRPr sz="1600"/>
            </a:lvl3pPr>
            <a:lvl4pPr indent="-228600" lvl="3" marL="1828800" algn="l">
              <a:spcBef>
                <a:spcPts val="280"/>
              </a:spcBef>
              <a:spcAft>
                <a:spcPts val="0"/>
              </a:spcAft>
              <a:buClr>
                <a:schemeClr val="dk1"/>
              </a:buClr>
              <a:buSzPts val="1400"/>
              <a:buFont typeface="Arial"/>
              <a:buNone/>
              <a:defRPr sz="1400"/>
            </a:lvl4pPr>
            <a:lvl5pPr indent="-228600" lvl="4" marL="2286000" algn="l">
              <a:spcBef>
                <a:spcPts val="280"/>
              </a:spcBef>
              <a:spcAft>
                <a:spcPts val="0"/>
              </a:spcAft>
              <a:buClr>
                <a:schemeClr val="dk1"/>
              </a:buClr>
              <a:buSzPts val="1400"/>
              <a:buFont typeface="Arial"/>
              <a:buNone/>
              <a:defRPr sz="1400"/>
            </a:lvl5pPr>
            <a:lvl6pPr indent="-228600" lvl="5" marL="2743200" algn="l">
              <a:spcBef>
                <a:spcPts val="280"/>
              </a:spcBef>
              <a:spcAft>
                <a:spcPts val="0"/>
              </a:spcAft>
              <a:buClr>
                <a:schemeClr val="dk1"/>
              </a:buClr>
              <a:buSzPts val="1400"/>
              <a:buFont typeface="Arial"/>
              <a:buNone/>
              <a:defRPr sz="1400"/>
            </a:lvl6pPr>
            <a:lvl7pPr indent="-228600" lvl="6" marL="3200400" algn="l">
              <a:spcBef>
                <a:spcPts val="280"/>
              </a:spcBef>
              <a:spcAft>
                <a:spcPts val="0"/>
              </a:spcAft>
              <a:buClr>
                <a:schemeClr val="dk1"/>
              </a:buClr>
              <a:buSzPts val="1400"/>
              <a:buFont typeface="Arial"/>
              <a:buNone/>
              <a:defRPr sz="1400"/>
            </a:lvl7pPr>
            <a:lvl8pPr indent="-228600" lvl="7" marL="3657600" algn="l">
              <a:spcBef>
                <a:spcPts val="280"/>
              </a:spcBef>
              <a:spcAft>
                <a:spcPts val="0"/>
              </a:spcAft>
              <a:buClr>
                <a:schemeClr val="dk1"/>
              </a:buClr>
              <a:buSzPts val="1400"/>
              <a:buFont typeface="Arial"/>
              <a:buNone/>
              <a:defRPr sz="1400"/>
            </a:lvl8pPr>
            <a:lvl9pPr indent="-228600" lvl="8" marL="4114800" algn="l">
              <a:spcBef>
                <a:spcPts val="280"/>
              </a:spcBef>
              <a:spcAft>
                <a:spcPts val="0"/>
              </a:spcAft>
              <a:buClr>
                <a:schemeClr val="dk1"/>
              </a:buClr>
              <a:buSzPts val="1400"/>
              <a:buFont typeface="Arial"/>
              <a:buNone/>
              <a:defRPr sz="1400"/>
            </a:lvl9pPr>
          </a:lstStyle>
          <a:p/>
        </p:txBody>
      </p:sp>
      <p:sp>
        <p:nvSpPr>
          <p:cNvPr id="75" name="Google Shape;75;p29"/>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9"/>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9"/>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8" name="Shape 78"/>
        <p:cNvGrpSpPr/>
        <p:nvPr/>
      </p:nvGrpSpPr>
      <p:grpSpPr>
        <a:xfrm>
          <a:off x="0" y="0"/>
          <a:ext cx="0" cy="0"/>
          <a:chOff x="0" y="0"/>
          <a:chExt cx="0" cy="0"/>
        </a:xfrm>
      </p:grpSpPr>
      <p:sp>
        <p:nvSpPr>
          <p:cNvPr id="79" name="Google Shape;79;p3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0" name="Google Shape;80;p30"/>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chemeClr val="dk1"/>
              </a:buClr>
              <a:buSzPts val="3200"/>
              <a:buFont typeface="Arial"/>
              <a:buNone/>
              <a:defRPr/>
            </a:lvl1pPr>
            <a:lvl2pPr lvl="1" algn="ctr">
              <a:spcBef>
                <a:spcPts val="560"/>
              </a:spcBef>
              <a:spcAft>
                <a:spcPts val="0"/>
              </a:spcAft>
              <a:buClr>
                <a:schemeClr val="dk1"/>
              </a:buClr>
              <a:buSzPts val="2800"/>
              <a:buFont typeface="Arial"/>
              <a:buNone/>
              <a:defRPr/>
            </a:lvl2pPr>
            <a:lvl3pPr lvl="2" algn="ctr">
              <a:spcBef>
                <a:spcPts val="480"/>
              </a:spcBef>
              <a:spcAft>
                <a:spcPts val="0"/>
              </a:spcAft>
              <a:buClr>
                <a:schemeClr val="dk1"/>
              </a:buClr>
              <a:buSzPts val="2400"/>
              <a:buFont typeface="Arial"/>
              <a:buNone/>
              <a:defRPr/>
            </a:lvl3pPr>
            <a:lvl4pPr lvl="3" algn="ctr">
              <a:spcBef>
                <a:spcPts val="400"/>
              </a:spcBef>
              <a:spcAft>
                <a:spcPts val="0"/>
              </a:spcAft>
              <a:buClr>
                <a:schemeClr val="dk1"/>
              </a:buClr>
              <a:buSzPts val="2000"/>
              <a:buFont typeface="Arial"/>
              <a:buNone/>
              <a:defRPr/>
            </a:lvl4pPr>
            <a:lvl5pPr lvl="4" algn="ctr">
              <a:spcBef>
                <a:spcPts val="400"/>
              </a:spcBef>
              <a:spcAft>
                <a:spcPts val="0"/>
              </a:spcAft>
              <a:buClr>
                <a:schemeClr val="dk1"/>
              </a:buClr>
              <a:buSzPts val="2000"/>
              <a:buFont typeface="Arial"/>
              <a:buNone/>
              <a:defRPr/>
            </a:lvl5pPr>
            <a:lvl6pPr lvl="5" algn="ctr">
              <a:spcBef>
                <a:spcPts val="400"/>
              </a:spcBef>
              <a:spcAft>
                <a:spcPts val="0"/>
              </a:spcAft>
              <a:buClr>
                <a:schemeClr val="dk1"/>
              </a:buClr>
              <a:buSzPts val="2000"/>
              <a:buFont typeface="Arial"/>
              <a:buNone/>
              <a:defRPr/>
            </a:lvl6pPr>
            <a:lvl7pPr lvl="6" algn="ctr">
              <a:spcBef>
                <a:spcPts val="400"/>
              </a:spcBef>
              <a:spcAft>
                <a:spcPts val="0"/>
              </a:spcAft>
              <a:buClr>
                <a:schemeClr val="dk1"/>
              </a:buClr>
              <a:buSzPts val="2000"/>
              <a:buFont typeface="Arial"/>
              <a:buNone/>
              <a:defRPr/>
            </a:lvl7pPr>
            <a:lvl8pPr lvl="7" algn="ctr">
              <a:spcBef>
                <a:spcPts val="400"/>
              </a:spcBef>
              <a:spcAft>
                <a:spcPts val="0"/>
              </a:spcAft>
              <a:buClr>
                <a:schemeClr val="dk1"/>
              </a:buClr>
              <a:buSzPts val="2000"/>
              <a:buFont typeface="Arial"/>
              <a:buNone/>
              <a:defRPr/>
            </a:lvl8pPr>
            <a:lvl9pPr lvl="8" algn="ctr">
              <a:spcBef>
                <a:spcPts val="400"/>
              </a:spcBef>
              <a:spcAft>
                <a:spcPts val="0"/>
              </a:spcAft>
              <a:buClr>
                <a:schemeClr val="dk1"/>
              </a:buClr>
              <a:buSzPts val="2000"/>
              <a:buFont typeface="Arial"/>
              <a:buNone/>
              <a:defRPr/>
            </a:lvl9pPr>
          </a:lstStyle>
          <a:p/>
        </p:txBody>
      </p:sp>
      <p:sp>
        <p:nvSpPr>
          <p:cNvPr id="81" name="Google Shape;81;p30"/>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0"/>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sz="1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30"/>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zoom dir="in"/>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 name="Google Shape;11;p19"/>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 name="Google Shape;12;p19"/>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dk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dk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dk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dk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dk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dk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dk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dk1"/>
                </a:solidFill>
                <a:latin typeface="Tahoma"/>
                <a:ea typeface="Tahoma"/>
                <a:cs typeface="Tahoma"/>
                <a:sym typeface="Tahoma"/>
              </a:defRPr>
            </a:lvl9pPr>
          </a:lstStyle>
          <a:p/>
        </p:txBody>
      </p:sp>
      <p:sp>
        <p:nvSpPr>
          <p:cNvPr id="13" name="Google Shape;13;p19"/>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ctr">
              <a:lnSpc>
                <a:spcPct val="100000"/>
              </a:lnSpc>
              <a:spcBef>
                <a:spcPts val="0"/>
              </a:spcBef>
              <a:spcAft>
                <a:spcPts val="0"/>
              </a:spcAft>
              <a:buSzPts val="1400"/>
              <a:buNone/>
              <a:defRPr b="0" i="0" sz="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dk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dk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dk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dk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dk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dk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dk1"/>
                </a:solidFill>
                <a:latin typeface="Tahoma"/>
                <a:ea typeface="Tahoma"/>
                <a:cs typeface="Tahoma"/>
                <a:sym typeface="Tahoma"/>
              </a:defRPr>
            </a:lvl9pPr>
          </a:lstStyle>
          <a:p/>
        </p:txBody>
      </p:sp>
      <p:sp>
        <p:nvSpPr>
          <p:cNvPr id="14" name="Google Shape;14;p19"/>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jpg"/><Relationship Id="rId4" Type="http://schemas.openxmlformats.org/officeDocument/2006/relationships/image" Target="../media/image8.jpg"/><Relationship Id="rId5" Type="http://schemas.openxmlformats.org/officeDocument/2006/relationships/image" Target="../media/image5.jpg"/><Relationship Id="rId6"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comments" Target="../comments/comment1.xml"/><Relationship Id="rId4" Type="http://schemas.openxmlformats.org/officeDocument/2006/relationships/image" Target="../media/image2.png"/><Relationship Id="rId5"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comments" Target="../comments/commen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lang="en-US"/>
              <a:t>Group - 1</a:t>
            </a:r>
            <a:endParaRPr/>
          </a:p>
        </p:txBody>
      </p:sp>
      <p:sp>
        <p:nvSpPr>
          <p:cNvPr id="89" name="Google Shape;89;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Arial"/>
              <a:buNone/>
            </a:pPr>
            <a:r>
              <a:rPr b="0" i="0" lang="en-US" sz="7200" u="none" cap="none" strike="noStrike">
                <a:solidFill>
                  <a:schemeClr val="dk1"/>
                </a:solidFill>
                <a:latin typeface="Arial"/>
                <a:ea typeface="Arial"/>
                <a:cs typeface="Arial"/>
                <a:sym typeface="Arial"/>
              </a:rPr>
              <a:t>Welcome Back</a:t>
            </a:r>
            <a:endParaRPr b="0" i="0" sz="7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7200"/>
              <a:buFont typeface="Arial"/>
              <a:buNone/>
            </a:pPr>
            <a:r>
              <a:t/>
            </a:r>
            <a:endParaRPr sz="7200"/>
          </a:p>
        </p:txBody>
      </p:sp>
      <p:sp>
        <p:nvSpPr>
          <p:cNvPr id="90" name="Google Shape;90;p1"/>
          <p:cNvSpPr txBox="1"/>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rPr b="0" i="0" lang="en-US" sz="1400" u="none" cap="none" strike="noStrike">
                <a:solidFill>
                  <a:schemeClr val="dk1"/>
                </a:solidFill>
                <a:latin typeface="Arial"/>
                <a:ea typeface="Arial"/>
                <a:cs typeface="Arial"/>
                <a:sym typeface="Arial"/>
              </a:rPr>
              <a:t>Padhu Seshaiyer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descr="Suriname Flag 🇸🇷 | Suriname flag, Flag, International flags" id="95" name="Google Shape;95;p2"/>
          <p:cNvPicPr preferRelativeResize="0"/>
          <p:nvPr/>
        </p:nvPicPr>
        <p:blipFill rotWithShape="1">
          <a:blip r:embed="rId3">
            <a:alphaModFix/>
          </a:blip>
          <a:srcRect b="0" l="0" r="0" t="0"/>
          <a:stretch/>
        </p:blipFill>
        <p:spPr>
          <a:xfrm>
            <a:off x="0" y="4762"/>
            <a:ext cx="9144000" cy="5151437"/>
          </a:xfrm>
          <a:prstGeom prst="rect">
            <a:avLst/>
          </a:prstGeom>
          <a:noFill/>
          <a:ln>
            <a:noFill/>
          </a:ln>
        </p:spPr>
      </p:pic>
      <p:pic>
        <p:nvPicPr>
          <p:cNvPr descr="SDG - United Nations Population Division | Department of Economic ..." id="96" name="Google Shape;96;p2"/>
          <p:cNvPicPr preferRelativeResize="0"/>
          <p:nvPr/>
        </p:nvPicPr>
        <p:blipFill rotWithShape="1">
          <a:blip r:embed="rId4">
            <a:alphaModFix/>
          </a:blip>
          <a:srcRect b="0" l="0" r="0" t="0"/>
          <a:stretch/>
        </p:blipFill>
        <p:spPr>
          <a:xfrm>
            <a:off x="2819400" y="5119687"/>
            <a:ext cx="3429000" cy="1738312"/>
          </a:xfrm>
          <a:prstGeom prst="rect">
            <a:avLst/>
          </a:prstGeom>
          <a:noFill/>
          <a:ln>
            <a:noFill/>
          </a:ln>
        </p:spPr>
      </p:pic>
      <p:pic>
        <p:nvPicPr>
          <p:cNvPr descr="Covid-19 | Hays, KS" id="97" name="Google Shape;97;p2"/>
          <p:cNvPicPr preferRelativeResize="0"/>
          <p:nvPr/>
        </p:nvPicPr>
        <p:blipFill rotWithShape="1">
          <a:blip r:embed="rId5">
            <a:alphaModFix/>
          </a:blip>
          <a:srcRect b="0" l="0" r="0" t="0"/>
          <a:stretch/>
        </p:blipFill>
        <p:spPr>
          <a:xfrm>
            <a:off x="6553200" y="5156200"/>
            <a:ext cx="2590800" cy="1725612"/>
          </a:xfrm>
          <a:prstGeom prst="rect">
            <a:avLst/>
          </a:prstGeom>
          <a:noFill/>
          <a:ln>
            <a:noFill/>
          </a:ln>
        </p:spPr>
      </p:pic>
      <p:pic>
        <p:nvPicPr>
          <p:cNvPr descr="SDG 4: Quality Education - KIT Royal Tropical Institute" id="98" name="Google Shape;98;p2"/>
          <p:cNvPicPr preferRelativeResize="0"/>
          <p:nvPr/>
        </p:nvPicPr>
        <p:blipFill rotWithShape="1">
          <a:blip r:embed="rId6">
            <a:alphaModFix/>
          </a:blip>
          <a:srcRect b="0" l="0" r="0" t="0"/>
          <a:stretch/>
        </p:blipFill>
        <p:spPr>
          <a:xfrm>
            <a:off x="38100" y="5187950"/>
            <a:ext cx="1638300" cy="1639887"/>
          </a:xfrm>
          <a:prstGeom prst="rect">
            <a:avLst/>
          </a:prstGeom>
          <a:noFill/>
          <a:ln>
            <a:noFill/>
          </a:ln>
        </p:spPr>
      </p:pic>
      <p:sp>
        <p:nvSpPr>
          <p:cNvPr id="99" name="Google Shape;99;p2"/>
          <p:cNvSpPr txBox="1"/>
          <p:nvPr/>
        </p:nvSpPr>
        <p:spPr>
          <a:xfrm>
            <a:off x="4533900" y="5119687"/>
            <a:ext cx="571500" cy="595312"/>
          </a:xfrm>
          <a:prstGeom prst="rect">
            <a:avLst/>
          </a:prstGeom>
          <a:noFill/>
          <a:ln cap="flat" cmpd="sng" w="57150">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Tahoma"/>
              <a:ea typeface="Tahoma"/>
              <a:cs typeface="Tahoma"/>
              <a:sym typeface="Tahoma"/>
            </a:endParaRPr>
          </a:p>
        </p:txBody>
      </p:sp>
      <p:cxnSp>
        <p:nvCxnSpPr>
          <p:cNvPr id="100" name="Google Shape;100;p2"/>
          <p:cNvCxnSpPr/>
          <p:nvPr/>
        </p:nvCxnSpPr>
        <p:spPr>
          <a:xfrm flipH="1">
            <a:off x="1676400" y="5432425"/>
            <a:ext cx="2971800" cy="574675"/>
          </a:xfrm>
          <a:prstGeom prst="straightConnector1">
            <a:avLst/>
          </a:prstGeom>
          <a:solidFill>
            <a:schemeClr val="accent1"/>
          </a:solidFill>
          <a:ln cap="flat" cmpd="sng" w="9525">
            <a:solidFill>
              <a:schemeClr val="dk1"/>
            </a:solidFill>
            <a:prstDash val="solid"/>
            <a:miter lim="800000"/>
            <a:headEnd len="med" w="med" type="none"/>
            <a:tailEnd len="med" w="med" type="triangl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b="0" i="0" lang="en-US" sz="4400" u="none">
                <a:solidFill>
                  <a:schemeClr val="dk2"/>
                </a:solidFill>
                <a:latin typeface="Arial"/>
                <a:ea typeface="Arial"/>
                <a:cs typeface="Arial"/>
                <a:sym typeface="Arial"/>
              </a:rPr>
              <a:t>SMART Goals</a:t>
            </a:r>
            <a:endParaRPr/>
          </a:p>
        </p:txBody>
      </p:sp>
      <p:pic>
        <p:nvPicPr>
          <p:cNvPr id="106" name="Google Shape;106;p3"/>
          <p:cNvPicPr preferRelativeResize="0"/>
          <p:nvPr/>
        </p:nvPicPr>
        <p:blipFill rotWithShape="1">
          <a:blip r:embed="rId3">
            <a:alphaModFix/>
          </a:blip>
          <a:srcRect b="0" l="0" r="0" t="0"/>
          <a:stretch/>
        </p:blipFill>
        <p:spPr>
          <a:xfrm>
            <a:off x="228600" y="2514600"/>
            <a:ext cx="4846637" cy="2438400"/>
          </a:xfrm>
          <a:prstGeom prst="rect">
            <a:avLst/>
          </a:prstGeom>
          <a:noFill/>
          <a:ln>
            <a:noFill/>
          </a:ln>
        </p:spPr>
      </p:pic>
      <p:pic>
        <p:nvPicPr>
          <p:cNvPr descr="SMART Goals Poster by REIDMATH | Teachers Pay Teachers" id="107" name="Google Shape;107;p3"/>
          <p:cNvPicPr preferRelativeResize="0"/>
          <p:nvPr/>
        </p:nvPicPr>
        <p:blipFill rotWithShape="1">
          <a:blip r:embed="rId4">
            <a:alphaModFix/>
          </a:blip>
          <a:srcRect b="5491" l="4411" r="4410" t="3415"/>
          <a:stretch/>
        </p:blipFill>
        <p:spPr>
          <a:xfrm>
            <a:off x="5089525" y="1219200"/>
            <a:ext cx="3895725" cy="5029200"/>
          </a:xfrm>
          <a:prstGeom prst="rect">
            <a:avLst/>
          </a:prstGeom>
          <a:noFill/>
          <a:ln>
            <a:noFill/>
          </a:ln>
        </p:spPr>
      </p:pic>
      <p:sp>
        <p:nvSpPr>
          <p:cNvPr id="108" name="Google Shape;108;p3"/>
          <p:cNvSpPr txBox="1"/>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Padhu Seshaiyer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2"/>
          <p:cNvSpPr txBox="1"/>
          <p:nvPr>
            <p:ph type="title"/>
          </p:nvPr>
        </p:nvSpPr>
        <p:spPr>
          <a:xfrm>
            <a:off x="696570" y="-26863"/>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lang="en-US"/>
              <a:t>Easy on the go </a:t>
            </a:r>
            <a:endParaRPr/>
          </a:p>
        </p:txBody>
      </p:sp>
      <p:sp>
        <p:nvSpPr>
          <p:cNvPr id="114" name="Google Shape;114;p12"/>
          <p:cNvSpPr txBox="1"/>
          <p:nvPr>
            <p:ph idx="1" type="body"/>
          </p:nvPr>
        </p:nvSpPr>
        <p:spPr>
          <a:xfrm>
            <a:off x="457207" y="1417624"/>
            <a:ext cx="8229600" cy="4526100"/>
          </a:xfrm>
          <a:prstGeom prst="rect">
            <a:avLst/>
          </a:prstGeom>
          <a:noFill/>
          <a:ln>
            <a:noFill/>
          </a:ln>
        </p:spPr>
        <p:txBody>
          <a:bodyPr anchorCtr="0" anchor="t" bIns="45700" lIns="91425" spcFirstLastPara="1" rIns="91425" wrap="square" tIns="45700">
            <a:noAutofit/>
          </a:bodyPr>
          <a:lstStyle/>
          <a:p>
            <a:pPr indent="-342900" lvl="0" marL="457200" marR="0" rtl="0" algn="l">
              <a:lnSpc>
                <a:spcPct val="100000"/>
              </a:lnSpc>
              <a:spcBef>
                <a:spcPts val="0"/>
              </a:spcBef>
              <a:spcAft>
                <a:spcPts val="0"/>
              </a:spcAft>
              <a:buSzPts val="1800"/>
              <a:buAutoNum type="arabicPeriod"/>
            </a:pPr>
            <a:r>
              <a:rPr lang="en-US"/>
              <a:t>Melcherts, </a:t>
            </a:r>
            <a:r>
              <a:rPr lang="en-US"/>
              <a:t>Samady </a:t>
            </a:r>
            <a:endParaRPr/>
          </a:p>
          <a:p>
            <a:pPr indent="-342900" lvl="0" marL="457200" marR="0" rtl="0" algn="l">
              <a:lnSpc>
                <a:spcPct val="100000"/>
              </a:lnSpc>
              <a:spcBef>
                <a:spcPts val="0"/>
              </a:spcBef>
              <a:spcAft>
                <a:spcPts val="0"/>
              </a:spcAft>
              <a:buSzPts val="1800"/>
              <a:buAutoNum type="arabicPeriod"/>
            </a:pPr>
            <a:r>
              <a:rPr lang="en-US"/>
              <a:t>Gopal, </a:t>
            </a:r>
            <a:r>
              <a:rPr lang="en-US"/>
              <a:t>Shantie </a:t>
            </a:r>
            <a:endParaRPr/>
          </a:p>
          <a:p>
            <a:pPr indent="-342900" lvl="0" marL="457200" marR="0" rtl="0" algn="l">
              <a:lnSpc>
                <a:spcPct val="100000"/>
              </a:lnSpc>
              <a:spcBef>
                <a:spcPts val="0"/>
              </a:spcBef>
              <a:spcAft>
                <a:spcPts val="0"/>
              </a:spcAft>
              <a:buSzPts val="1800"/>
              <a:buAutoNum type="arabicPeriod"/>
            </a:pPr>
            <a:r>
              <a:rPr lang="en-US"/>
              <a:t>Molien, </a:t>
            </a:r>
            <a:r>
              <a:rPr lang="en-US"/>
              <a:t>Noreen </a:t>
            </a:r>
            <a:endParaRPr/>
          </a:p>
          <a:p>
            <a:pPr indent="-342900" lvl="0" marL="457200" marR="0" rtl="0" algn="l">
              <a:lnSpc>
                <a:spcPct val="100000"/>
              </a:lnSpc>
              <a:spcBef>
                <a:spcPts val="0"/>
              </a:spcBef>
              <a:spcAft>
                <a:spcPts val="0"/>
              </a:spcAft>
              <a:buSzPts val="1800"/>
              <a:buAutoNum type="arabicPeriod"/>
            </a:pPr>
            <a:r>
              <a:rPr lang="en-US"/>
              <a:t>Rozenhout, </a:t>
            </a:r>
            <a:r>
              <a:rPr lang="en-US"/>
              <a:t>Andielle </a:t>
            </a:r>
            <a:endParaRPr/>
          </a:p>
          <a:p>
            <a:pPr indent="-342900" lvl="0" marL="457200" marR="0" rtl="0" algn="l">
              <a:lnSpc>
                <a:spcPct val="100000"/>
              </a:lnSpc>
              <a:spcBef>
                <a:spcPts val="0"/>
              </a:spcBef>
              <a:spcAft>
                <a:spcPts val="0"/>
              </a:spcAft>
              <a:buSzPts val="1800"/>
              <a:buAutoNum type="arabicPeriod"/>
            </a:pPr>
            <a:r>
              <a:rPr lang="en-US"/>
              <a:t>Changalall, Madhawi </a:t>
            </a:r>
            <a:endParaRPr/>
          </a:p>
          <a:p>
            <a:pPr indent="0" lvl="0" marL="342900" marR="0" rtl="0" algn="l">
              <a:lnSpc>
                <a:spcPct val="100000"/>
              </a:lnSpc>
              <a:spcBef>
                <a:spcPts val="0"/>
              </a:spcBef>
              <a:spcAft>
                <a:spcPts val="0"/>
              </a:spcAft>
              <a:buNone/>
            </a:pPr>
            <a:r>
              <a:t/>
            </a:r>
            <a:endParaRPr/>
          </a:p>
        </p:txBody>
      </p:sp>
      <p:sp>
        <p:nvSpPr>
          <p:cNvPr id="115" name="Google Shape;115;p12"/>
          <p:cNvSpPr txBox="1"/>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Padhu Seshaiyer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3"/>
          <p:cNvSpPr txBox="1"/>
          <p:nvPr>
            <p:ph type="title"/>
          </p:nvPr>
        </p:nvSpPr>
        <p:spPr>
          <a:xfrm>
            <a:off x="457200" y="274629"/>
            <a:ext cx="8229600" cy="7266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b="0" i="0" lang="en-US" sz="4400" u="none">
                <a:solidFill>
                  <a:schemeClr val="dk2"/>
                </a:solidFill>
                <a:latin typeface="Arial"/>
                <a:ea typeface="Arial"/>
                <a:cs typeface="Arial"/>
                <a:sym typeface="Arial"/>
              </a:rPr>
              <a:t>Group 1 </a:t>
            </a:r>
            <a:endParaRPr/>
          </a:p>
        </p:txBody>
      </p:sp>
      <p:sp>
        <p:nvSpPr>
          <p:cNvPr id="121" name="Google Shape;121;p13"/>
          <p:cNvSpPr txBox="1"/>
          <p:nvPr>
            <p:ph idx="1" type="body"/>
          </p:nvPr>
        </p:nvSpPr>
        <p:spPr>
          <a:xfrm>
            <a:off x="160725" y="897425"/>
            <a:ext cx="8526000" cy="5451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0000"/>
              </a:buClr>
              <a:buSzPts val="3200"/>
              <a:buFont typeface="Arial"/>
              <a:buChar char="•"/>
            </a:pPr>
            <a:r>
              <a:rPr b="0" i="0" lang="en-US" sz="3200" u="none" cap="none" strike="noStrike">
                <a:solidFill>
                  <a:srgbClr val="FF0000"/>
                </a:solidFill>
                <a:latin typeface="Arial"/>
                <a:ea typeface="Arial"/>
                <a:cs typeface="Arial"/>
                <a:sym typeface="Arial"/>
              </a:rPr>
              <a:t>Initial Goal</a:t>
            </a:r>
            <a:r>
              <a:rPr b="0" i="0" lang="en-US" sz="3200" u="none" cap="none" strike="noStrike">
                <a:solidFill>
                  <a:schemeClr val="dk1"/>
                </a:solidFill>
                <a:latin typeface="Arial"/>
                <a:ea typeface="Arial"/>
                <a:cs typeface="Arial"/>
                <a:sym typeface="Arial"/>
              </a:rPr>
              <a:t>: </a:t>
            </a:r>
            <a:r>
              <a:rPr b="0" i="1" lang="en-US" sz="2400" u="none" cap="none" strike="noStrike">
                <a:solidFill>
                  <a:schemeClr val="dk1"/>
                </a:solidFill>
                <a:latin typeface="Arial"/>
                <a:ea typeface="Arial"/>
                <a:cs typeface="Arial"/>
                <a:sym typeface="Arial"/>
              </a:rPr>
              <a:t>(Write the goal you have in mind)</a:t>
            </a:r>
            <a:r>
              <a:rPr b="0" i="0" lang="en-US" sz="2400" u="none" cap="none" strike="noStrike">
                <a:solidFill>
                  <a:schemeClr val="dk1"/>
                </a:solidFill>
                <a:latin typeface="Arial"/>
                <a:ea typeface="Arial"/>
                <a:cs typeface="Arial"/>
                <a:sym typeface="Arial"/>
              </a:rPr>
              <a:t>: </a:t>
            </a:r>
            <a:endParaRPr b="0" i="1" sz="2400" u="none" cap="none" strike="noStrike">
              <a:solidFill>
                <a:schemeClr val="dk1"/>
              </a:solidFill>
              <a:latin typeface="Arial"/>
              <a:ea typeface="Arial"/>
              <a:cs typeface="Arial"/>
              <a:sym typeface="Arial"/>
            </a:endParaRPr>
          </a:p>
          <a:p>
            <a:pPr indent="-342900" lvl="0" marL="342900" marR="0" rtl="0" algn="l">
              <a:spcBef>
                <a:spcPts val="0"/>
              </a:spcBef>
              <a:spcAft>
                <a:spcPts val="0"/>
              </a:spcAft>
              <a:buClr>
                <a:srgbClr val="1C4587"/>
              </a:buClr>
              <a:buSzPts val="1800"/>
              <a:buChar char="•"/>
            </a:pPr>
            <a:r>
              <a:rPr lang="en-US" sz="2000">
                <a:solidFill>
                  <a:srgbClr val="1C4587"/>
                </a:solidFill>
              </a:rPr>
              <a:t>Een  online/offline software programma toegankelijk maken voor         leerkrachten en alle lln leerlingen in Suriname</a:t>
            </a:r>
            <a:endParaRPr sz="2000">
              <a:solidFill>
                <a:srgbClr val="1C4587"/>
              </a:solidFill>
            </a:endParaRPr>
          </a:p>
          <a:p>
            <a:pPr indent="-355600" lvl="0" marL="342900" marR="0" rtl="0" algn="l">
              <a:spcBef>
                <a:spcPts val="0"/>
              </a:spcBef>
              <a:spcAft>
                <a:spcPts val="0"/>
              </a:spcAft>
              <a:buClr>
                <a:srgbClr val="1C4587"/>
              </a:buClr>
              <a:buSzPts val="2000"/>
              <a:buChar char="•"/>
            </a:pPr>
            <a:r>
              <a:rPr lang="en-US" sz="2000">
                <a:solidFill>
                  <a:srgbClr val="1C4587"/>
                </a:solidFill>
              </a:rPr>
              <a:t>1 keer per week proberen online te zijn om het een en ander uit te leggen (zoom, whatsapp, google meet), ook zullen we gebruik maken van youtube videos</a:t>
            </a:r>
            <a:endParaRPr sz="2000">
              <a:solidFill>
                <a:srgbClr val="1C4587"/>
              </a:solidFill>
            </a:endParaRPr>
          </a:p>
          <a:p>
            <a:pPr indent="-355600" lvl="0" marL="342900" marR="0" rtl="0" algn="l">
              <a:spcBef>
                <a:spcPts val="0"/>
              </a:spcBef>
              <a:spcAft>
                <a:spcPts val="0"/>
              </a:spcAft>
              <a:buClr>
                <a:srgbClr val="1C4587"/>
              </a:buClr>
              <a:buSzPts val="2000"/>
              <a:buChar char="•"/>
            </a:pPr>
            <a:r>
              <a:rPr lang="en-US" sz="2000">
                <a:solidFill>
                  <a:srgbClr val="1C4587"/>
                </a:solidFill>
              </a:rPr>
              <a:t>Voor de lln in het binnenland gebruik maken van zonne energie.</a:t>
            </a:r>
            <a:endParaRPr sz="2000">
              <a:solidFill>
                <a:srgbClr val="1C4587"/>
              </a:solidFill>
            </a:endParaRPr>
          </a:p>
          <a:p>
            <a:pPr indent="-355600" lvl="0" marL="342900" marR="0" rtl="0" algn="l">
              <a:spcBef>
                <a:spcPts val="0"/>
              </a:spcBef>
              <a:spcAft>
                <a:spcPts val="0"/>
              </a:spcAft>
              <a:buClr>
                <a:srgbClr val="1C4587"/>
              </a:buClr>
              <a:buSzPts val="2000"/>
              <a:buChar char="•"/>
            </a:pPr>
            <a:r>
              <a:rPr lang="en-US" sz="2000">
                <a:solidFill>
                  <a:srgbClr val="1C4587"/>
                </a:solidFill>
              </a:rPr>
              <a:t>Voor sociaal zwakkeren moet Minowc in samenwerking met sociale zaken , buurtorganisaties en de school kijken wie werkelijk in aanmerking kan komen voor een device.</a:t>
            </a:r>
            <a:endParaRPr sz="2000">
              <a:solidFill>
                <a:srgbClr val="1C4587"/>
              </a:solidFill>
            </a:endParaRPr>
          </a:p>
          <a:p>
            <a:pPr indent="-355600" lvl="0" marL="342900" marR="0" rtl="0" algn="l">
              <a:spcBef>
                <a:spcPts val="0"/>
              </a:spcBef>
              <a:spcAft>
                <a:spcPts val="0"/>
              </a:spcAft>
              <a:buClr>
                <a:srgbClr val="1C4587"/>
              </a:buClr>
              <a:buSzPts val="2000"/>
              <a:buChar char="•"/>
            </a:pPr>
            <a:r>
              <a:rPr lang="en-US" sz="2000">
                <a:solidFill>
                  <a:srgbClr val="1C4587"/>
                </a:solidFill>
              </a:rPr>
              <a:t>Soepele financieringsmogelijkheden bij het aanschaffen van een device voor hen die nog net kunnen permitteren</a:t>
            </a:r>
            <a:endParaRPr sz="2000">
              <a:solidFill>
                <a:srgbClr val="1C4587"/>
              </a:solidFill>
            </a:endParaRPr>
          </a:p>
          <a:p>
            <a:pPr indent="-355600" lvl="0" marL="342900" marR="0" rtl="0" algn="l">
              <a:spcBef>
                <a:spcPts val="0"/>
              </a:spcBef>
              <a:spcAft>
                <a:spcPts val="0"/>
              </a:spcAft>
              <a:buClr>
                <a:srgbClr val="1C4587"/>
              </a:buClr>
              <a:buSzPts val="2000"/>
              <a:buChar char="•"/>
            </a:pPr>
            <a:r>
              <a:rPr lang="en-US" sz="2000">
                <a:solidFill>
                  <a:srgbClr val="1C4587"/>
                </a:solidFill>
              </a:rPr>
              <a:t>Ook voor personen met een gehoorbeperking zullen we</a:t>
            </a:r>
            <a:endParaRPr sz="2000">
              <a:solidFill>
                <a:srgbClr val="1C4587"/>
              </a:solidFill>
            </a:endParaRPr>
          </a:p>
          <a:p>
            <a:pPr indent="0" lvl="0" marL="342900" marR="0" rtl="0" algn="l">
              <a:spcBef>
                <a:spcPts val="480"/>
              </a:spcBef>
              <a:spcAft>
                <a:spcPts val="0"/>
              </a:spcAft>
              <a:buNone/>
            </a:pPr>
            <a:r>
              <a:rPr lang="en-US" sz="2000">
                <a:solidFill>
                  <a:srgbClr val="1C4587"/>
                </a:solidFill>
              </a:rPr>
              <a:t> gebruik maken van een sign interpreter genaamd Maggie</a:t>
            </a:r>
            <a:endParaRPr sz="2000">
              <a:solidFill>
                <a:srgbClr val="1C4587"/>
              </a:solidFill>
            </a:endParaRPr>
          </a:p>
          <a:p>
            <a:pPr indent="0" lvl="0" marL="0" rtl="0" algn="l">
              <a:spcBef>
                <a:spcPts val="360"/>
              </a:spcBef>
              <a:spcAft>
                <a:spcPts val="0"/>
              </a:spcAft>
              <a:buNone/>
            </a:pPr>
            <a:r>
              <a:t/>
            </a:r>
            <a:endParaRPr sz="2400">
              <a:solidFill>
                <a:srgbClr val="1C4587"/>
              </a:solidFill>
            </a:endParaRPr>
          </a:p>
          <a:p>
            <a:pPr indent="-190500" lvl="0" marL="342900" marR="0" rtl="0" algn="l">
              <a:spcBef>
                <a:spcPts val="480"/>
              </a:spcBef>
              <a:spcAft>
                <a:spcPts val="0"/>
              </a:spcAft>
              <a:buClr>
                <a:schemeClr val="dk1"/>
              </a:buClr>
              <a:buSzPts val="2400"/>
              <a:buFont typeface="Arial"/>
              <a:buNone/>
            </a:pPr>
            <a:r>
              <a:t/>
            </a:r>
            <a:endParaRPr i="1" sz="2400"/>
          </a:p>
        </p:txBody>
      </p:sp>
      <p:sp>
        <p:nvSpPr>
          <p:cNvPr id="122" name="Google Shape;122;p13"/>
          <p:cNvSpPr txBox="1"/>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Padhu Seshaiyer</a:t>
            </a:r>
            <a:endParaRPr/>
          </a:p>
        </p:txBody>
      </p:sp>
      <p:pic>
        <p:nvPicPr>
          <p:cNvPr id="123" name="Google Shape;123;p13"/>
          <p:cNvPicPr preferRelativeResize="0"/>
          <p:nvPr/>
        </p:nvPicPr>
        <p:blipFill>
          <a:blip r:embed="rId4">
            <a:alphaModFix/>
          </a:blip>
          <a:stretch>
            <a:fillRect/>
          </a:stretch>
        </p:blipFill>
        <p:spPr>
          <a:xfrm>
            <a:off x="6019800" y="5917075"/>
            <a:ext cx="413688" cy="726600"/>
          </a:xfrm>
          <a:prstGeom prst="rect">
            <a:avLst/>
          </a:prstGeom>
          <a:noFill/>
          <a:ln>
            <a:noFill/>
          </a:ln>
        </p:spPr>
      </p:pic>
      <p:sp>
        <p:nvSpPr>
          <p:cNvPr id="124" name="Google Shape;124;p13"/>
          <p:cNvSpPr txBox="1"/>
          <p:nvPr/>
        </p:nvSpPr>
        <p:spPr>
          <a:xfrm>
            <a:off x="6349000" y="5612300"/>
            <a:ext cx="7350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 </a:t>
            </a:r>
            <a:endParaRPr/>
          </a:p>
        </p:txBody>
      </p:sp>
      <p:pic>
        <p:nvPicPr>
          <p:cNvPr id="125" name="Google Shape;125;p13"/>
          <p:cNvPicPr preferRelativeResize="0"/>
          <p:nvPr/>
        </p:nvPicPr>
        <p:blipFill>
          <a:blip r:embed="rId5">
            <a:alphaModFix/>
          </a:blip>
          <a:stretch>
            <a:fillRect/>
          </a:stretch>
        </p:blipFill>
        <p:spPr>
          <a:xfrm>
            <a:off x="7188425" y="4511488"/>
            <a:ext cx="1562100" cy="19580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b="0" i="0" lang="en-US" sz="4400" u="none">
                <a:solidFill>
                  <a:schemeClr val="dk2"/>
                </a:solidFill>
                <a:latin typeface="Arial"/>
                <a:ea typeface="Arial"/>
                <a:cs typeface="Arial"/>
                <a:sym typeface="Arial"/>
              </a:rPr>
              <a:t>Group 1 </a:t>
            </a:r>
            <a:endParaRPr/>
          </a:p>
        </p:txBody>
      </p:sp>
      <p:sp>
        <p:nvSpPr>
          <p:cNvPr id="131" name="Google Shape;131;p14"/>
          <p:cNvSpPr txBox="1"/>
          <p:nvPr>
            <p:ph idx="1" type="body"/>
          </p:nvPr>
        </p:nvSpPr>
        <p:spPr>
          <a:xfrm>
            <a:off x="194662" y="1581877"/>
            <a:ext cx="8229600" cy="49629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0000"/>
              </a:buClr>
              <a:buSzPts val="3200"/>
              <a:buFont typeface="Arial"/>
              <a:buChar char="•"/>
            </a:pPr>
            <a:r>
              <a:rPr b="0" i="0" lang="en-US" sz="3200" u="none">
                <a:solidFill>
                  <a:srgbClr val="FF0000"/>
                </a:solidFill>
                <a:latin typeface="Arial"/>
                <a:ea typeface="Arial"/>
                <a:cs typeface="Arial"/>
                <a:sym typeface="Arial"/>
              </a:rPr>
              <a:t>Measurable</a:t>
            </a:r>
            <a:r>
              <a:rPr b="0" i="0" lang="en-US" sz="3200" u="none">
                <a:solidFill>
                  <a:schemeClr val="dk1"/>
                </a:solidFill>
                <a:latin typeface="Arial"/>
                <a:ea typeface="Arial"/>
                <a:cs typeface="Arial"/>
                <a:sym typeface="Arial"/>
              </a:rPr>
              <a:t>: </a:t>
            </a:r>
            <a:r>
              <a:rPr b="0" i="1" lang="en-US" sz="2400" u="none">
                <a:solidFill>
                  <a:schemeClr val="dk1"/>
                </a:solidFill>
                <a:latin typeface="Arial"/>
                <a:ea typeface="Arial"/>
                <a:cs typeface="Arial"/>
                <a:sym typeface="Arial"/>
              </a:rPr>
              <a:t>(How can you measure progress and know if you’ve successfully met your goal?) </a:t>
            </a:r>
            <a:endParaRPr/>
          </a:p>
          <a:p>
            <a:pPr indent="-381000" lvl="0" marL="342900" marR="0" rtl="0" algn="l">
              <a:spcBef>
                <a:spcPts val="0"/>
              </a:spcBef>
              <a:spcAft>
                <a:spcPts val="0"/>
              </a:spcAft>
              <a:buClr>
                <a:srgbClr val="1C4587"/>
              </a:buClr>
              <a:buSzPts val="2400"/>
              <a:buChar char="•"/>
            </a:pPr>
            <a:r>
              <a:rPr lang="en-US" sz="2400">
                <a:solidFill>
                  <a:srgbClr val="1C4587"/>
                </a:solidFill>
              </a:rPr>
              <a:t>1 keer per maand feedback geven aan de hand van digitale enquête vragen en dmv sterren review </a:t>
            </a:r>
            <a:endParaRPr sz="2400">
              <a:solidFill>
                <a:srgbClr val="1C4587"/>
              </a:solidFill>
            </a:endParaRPr>
          </a:p>
          <a:p>
            <a:pPr indent="-381000" lvl="0" marL="342900" marR="0" rtl="0" algn="l">
              <a:spcBef>
                <a:spcPts val="0"/>
              </a:spcBef>
              <a:spcAft>
                <a:spcPts val="0"/>
              </a:spcAft>
              <a:buClr>
                <a:srgbClr val="1C4587"/>
              </a:buClr>
              <a:buSzPts val="2400"/>
              <a:buChar char="•"/>
            </a:pPr>
            <a:r>
              <a:rPr lang="en-US" sz="2400">
                <a:solidFill>
                  <a:srgbClr val="1C4587"/>
                </a:solidFill>
              </a:rPr>
              <a:t>We zullen gebruik maken van tv, radio,krant,flyers en social media om de samenleving goed te informeren over onze software programma</a:t>
            </a:r>
            <a:endParaRPr sz="2400">
              <a:solidFill>
                <a:srgbClr val="1C4587"/>
              </a:solidFill>
            </a:endParaRPr>
          </a:p>
          <a:p>
            <a:pPr indent="-190500" lvl="0" marL="342900" marR="0" rtl="0" algn="l">
              <a:spcBef>
                <a:spcPts val="480"/>
              </a:spcBef>
              <a:spcAft>
                <a:spcPts val="0"/>
              </a:spcAft>
              <a:buClr>
                <a:schemeClr val="dk1"/>
              </a:buClr>
              <a:buSzPts val="2400"/>
              <a:buFont typeface="Arial"/>
              <a:buNone/>
            </a:pPr>
            <a:r>
              <a:t/>
            </a:r>
            <a:endParaRPr i="1" sz="2400"/>
          </a:p>
        </p:txBody>
      </p:sp>
      <p:sp>
        <p:nvSpPr>
          <p:cNvPr id="132" name="Google Shape;132;p14"/>
          <p:cNvSpPr txBox="1"/>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Padhu Seshaiyer</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b="0" i="0" lang="en-US" sz="4400" u="none">
                <a:solidFill>
                  <a:schemeClr val="dk2"/>
                </a:solidFill>
                <a:latin typeface="Arial"/>
                <a:ea typeface="Arial"/>
                <a:cs typeface="Arial"/>
                <a:sym typeface="Arial"/>
              </a:rPr>
              <a:t>Group 1 </a:t>
            </a:r>
            <a:endParaRPr/>
          </a:p>
        </p:txBody>
      </p:sp>
      <p:sp>
        <p:nvSpPr>
          <p:cNvPr id="138" name="Google Shape;138;p15"/>
          <p:cNvSpPr txBox="1"/>
          <p:nvPr>
            <p:ph idx="1" type="body"/>
          </p:nvPr>
        </p:nvSpPr>
        <p:spPr>
          <a:xfrm>
            <a:off x="215904" y="1074000"/>
            <a:ext cx="8229600" cy="57840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0000"/>
              </a:buClr>
              <a:buSzPts val="3200"/>
              <a:buFont typeface="Arial"/>
              <a:buChar char="•"/>
            </a:pPr>
            <a:r>
              <a:rPr b="0" i="0" lang="en-US" sz="3200" u="none">
                <a:solidFill>
                  <a:srgbClr val="FF0000"/>
                </a:solidFill>
                <a:latin typeface="Arial"/>
                <a:ea typeface="Arial"/>
                <a:cs typeface="Arial"/>
                <a:sym typeface="Arial"/>
              </a:rPr>
              <a:t>Achievable</a:t>
            </a:r>
            <a:r>
              <a:rPr b="0" i="0" lang="en-US" sz="3200" u="none">
                <a:solidFill>
                  <a:schemeClr val="dk1"/>
                </a:solidFill>
                <a:latin typeface="Arial"/>
                <a:ea typeface="Arial"/>
                <a:cs typeface="Arial"/>
                <a:sym typeface="Arial"/>
              </a:rPr>
              <a:t>: </a:t>
            </a:r>
            <a:r>
              <a:rPr b="0" i="1" lang="en-US" sz="2400" u="none">
                <a:solidFill>
                  <a:schemeClr val="dk1"/>
                </a:solidFill>
                <a:latin typeface="Arial"/>
                <a:ea typeface="Arial"/>
                <a:cs typeface="Arial"/>
                <a:sym typeface="Arial"/>
              </a:rPr>
              <a:t>(Do you have the skills required to achieve the goal? If not, can you obtain them? What is the motivation for this goal? Is the amount of effort required on par with what the goal w</a:t>
            </a:r>
            <a:r>
              <a:rPr i="1" lang="en-US" sz="2400"/>
              <a:t>i</a:t>
            </a:r>
            <a:r>
              <a:rPr b="0" i="1" lang="en-US" sz="2400" u="none">
                <a:solidFill>
                  <a:schemeClr val="dk1"/>
                </a:solidFill>
                <a:latin typeface="Arial"/>
                <a:ea typeface="Arial"/>
                <a:cs typeface="Arial"/>
                <a:sym typeface="Arial"/>
              </a:rPr>
              <a:t>ll achieve?)</a:t>
            </a:r>
            <a:r>
              <a:rPr b="0" i="0" lang="en-US" sz="2400" u="none">
                <a:solidFill>
                  <a:schemeClr val="dk1"/>
                </a:solidFill>
                <a:latin typeface="Arial"/>
                <a:ea typeface="Arial"/>
                <a:cs typeface="Arial"/>
                <a:sym typeface="Arial"/>
              </a:rPr>
              <a:t>: </a:t>
            </a:r>
            <a:endParaRPr b="0" i="0" sz="2400" u="none">
              <a:solidFill>
                <a:schemeClr val="dk1"/>
              </a:solidFill>
              <a:latin typeface="Arial"/>
              <a:ea typeface="Arial"/>
              <a:cs typeface="Arial"/>
              <a:sym typeface="Arial"/>
            </a:endParaRPr>
          </a:p>
          <a:p>
            <a:pPr indent="-381000" lvl="0" marL="342900" marR="0" rtl="0" algn="l">
              <a:lnSpc>
                <a:spcPct val="100000"/>
              </a:lnSpc>
              <a:spcBef>
                <a:spcPts val="0"/>
              </a:spcBef>
              <a:spcAft>
                <a:spcPts val="0"/>
              </a:spcAft>
              <a:buClr>
                <a:srgbClr val="1C4587"/>
              </a:buClr>
              <a:buSzPts val="2400"/>
              <a:buChar char="•"/>
            </a:pPr>
            <a:r>
              <a:rPr lang="en-US" sz="2400">
                <a:solidFill>
                  <a:srgbClr val="1C4587"/>
                </a:solidFill>
              </a:rPr>
              <a:t>Ja </a:t>
            </a:r>
            <a:endParaRPr sz="2400">
              <a:solidFill>
                <a:srgbClr val="1C4587"/>
              </a:solidFill>
            </a:endParaRPr>
          </a:p>
          <a:p>
            <a:pPr indent="-381000" lvl="0" marL="342900" marR="0" rtl="0" algn="l">
              <a:lnSpc>
                <a:spcPct val="100000"/>
              </a:lnSpc>
              <a:spcBef>
                <a:spcPts val="0"/>
              </a:spcBef>
              <a:spcAft>
                <a:spcPts val="0"/>
              </a:spcAft>
              <a:buClr>
                <a:srgbClr val="1C4587"/>
              </a:buClr>
              <a:buSzPts val="2400"/>
              <a:buChar char="•"/>
            </a:pPr>
            <a:r>
              <a:rPr lang="en-US" sz="2400">
                <a:solidFill>
                  <a:srgbClr val="1C4587"/>
                </a:solidFill>
              </a:rPr>
              <a:t>We zijn van plan om samen te werken met TMIL(Een organisatie van talentvolle vrijwilligers die software ontwerpen) en MINOWC. </a:t>
            </a:r>
            <a:endParaRPr sz="2400">
              <a:solidFill>
                <a:srgbClr val="1C4587"/>
              </a:solidFill>
            </a:endParaRPr>
          </a:p>
          <a:p>
            <a:pPr indent="-381000" lvl="0" marL="342900" marR="0" rtl="0" algn="l">
              <a:lnSpc>
                <a:spcPct val="100000"/>
              </a:lnSpc>
              <a:spcBef>
                <a:spcPts val="0"/>
              </a:spcBef>
              <a:spcAft>
                <a:spcPts val="0"/>
              </a:spcAft>
              <a:buClr>
                <a:srgbClr val="1C4587"/>
              </a:buClr>
              <a:buSzPts val="2400"/>
              <a:buChar char="•"/>
            </a:pPr>
            <a:r>
              <a:rPr lang="en-US" sz="2400">
                <a:solidFill>
                  <a:srgbClr val="1C4587"/>
                </a:solidFill>
              </a:rPr>
              <a:t>Stakeholders aan te trekken om te investeren in ons project ( providers)</a:t>
            </a:r>
            <a:endParaRPr sz="2400">
              <a:solidFill>
                <a:srgbClr val="1C4587"/>
              </a:solidFill>
            </a:endParaRPr>
          </a:p>
          <a:p>
            <a:pPr indent="-381000" lvl="0" marL="342900" marR="0" rtl="0" algn="l">
              <a:lnSpc>
                <a:spcPct val="100000"/>
              </a:lnSpc>
              <a:spcBef>
                <a:spcPts val="0"/>
              </a:spcBef>
              <a:spcAft>
                <a:spcPts val="0"/>
              </a:spcAft>
              <a:buClr>
                <a:srgbClr val="1C4587"/>
              </a:buClr>
              <a:buSzPts val="2400"/>
              <a:buChar char="•"/>
            </a:pPr>
            <a:r>
              <a:rPr lang="en-US" sz="2400">
                <a:solidFill>
                  <a:srgbClr val="1C4587"/>
                </a:solidFill>
              </a:rPr>
              <a:t>De leerkrachten willen wij (studenten van IIED)ook zelf trainen om met deze software te werken en leren om professionele video’s up te loaden</a:t>
            </a:r>
            <a:endParaRPr sz="2400">
              <a:solidFill>
                <a:srgbClr val="1C4587"/>
              </a:solidFill>
            </a:endParaRPr>
          </a:p>
        </p:txBody>
      </p:sp>
      <p:sp>
        <p:nvSpPr>
          <p:cNvPr id="139" name="Google Shape;139;p15"/>
          <p:cNvSpPr txBox="1"/>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Padhu Seshaiyer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b="0" i="0" lang="en-US" sz="4400" u="none">
                <a:solidFill>
                  <a:schemeClr val="dk2"/>
                </a:solidFill>
                <a:latin typeface="Arial"/>
                <a:ea typeface="Arial"/>
                <a:cs typeface="Arial"/>
                <a:sym typeface="Arial"/>
              </a:rPr>
              <a:t>Group 1 </a:t>
            </a:r>
            <a:endParaRPr/>
          </a:p>
        </p:txBody>
      </p:sp>
      <p:sp>
        <p:nvSpPr>
          <p:cNvPr id="145" name="Google Shape;145;p16"/>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0000"/>
              </a:buClr>
              <a:buSzPts val="3200"/>
              <a:buFont typeface="Arial"/>
              <a:buChar char="•"/>
            </a:pPr>
            <a:r>
              <a:rPr b="0" i="0" lang="en-US" sz="3200" u="none">
                <a:solidFill>
                  <a:srgbClr val="FF0000"/>
                </a:solidFill>
                <a:latin typeface="Arial"/>
                <a:ea typeface="Arial"/>
                <a:cs typeface="Arial"/>
                <a:sym typeface="Arial"/>
              </a:rPr>
              <a:t>Relevant</a:t>
            </a:r>
            <a:r>
              <a:rPr b="0" i="0" lang="en-US" sz="3200" u="none">
                <a:solidFill>
                  <a:schemeClr val="dk1"/>
                </a:solidFill>
                <a:latin typeface="Arial"/>
                <a:ea typeface="Arial"/>
                <a:cs typeface="Arial"/>
                <a:sym typeface="Arial"/>
              </a:rPr>
              <a:t>: </a:t>
            </a:r>
            <a:r>
              <a:rPr b="0" i="1" lang="en-US" sz="2400" u="none">
                <a:solidFill>
                  <a:schemeClr val="dk1"/>
                </a:solidFill>
                <a:latin typeface="Arial"/>
                <a:ea typeface="Arial"/>
                <a:cs typeface="Arial"/>
                <a:sym typeface="Arial"/>
              </a:rPr>
              <a:t>(Why am I setting this goal now? Is it aligned with overall objectives?)</a:t>
            </a:r>
            <a:r>
              <a:rPr b="0" i="0" lang="en-US" sz="2400" u="none">
                <a:solidFill>
                  <a:schemeClr val="dk1"/>
                </a:solidFill>
                <a:latin typeface="Arial"/>
                <a:ea typeface="Arial"/>
                <a:cs typeface="Arial"/>
                <a:sym typeface="Arial"/>
              </a:rPr>
              <a:t>: </a:t>
            </a:r>
            <a:endParaRPr b="0" i="0" sz="2400" u="none">
              <a:solidFill>
                <a:schemeClr val="dk1"/>
              </a:solidFill>
              <a:latin typeface="Arial"/>
              <a:ea typeface="Arial"/>
              <a:cs typeface="Arial"/>
              <a:sym typeface="Arial"/>
            </a:endParaRPr>
          </a:p>
          <a:p>
            <a:pPr indent="-381000" lvl="0" marL="342900" marR="0" rtl="0" algn="l">
              <a:lnSpc>
                <a:spcPct val="100000"/>
              </a:lnSpc>
              <a:spcBef>
                <a:spcPts val="0"/>
              </a:spcBef>
              <a:spcAft>
                <a:spcPts val="0"/>
              </a:spcAft>
              <a:buClr>
                <a:srgbClr val="1C4587"/>
              </a:buClr>
              <a:buSzPts val="2400"/>
              <a:buChar char="•"/>
            </a:pPr>
            <a:r>
              <a:rPr lang="en-US" sz="2400">
                <a:solidFill>
                  <a:srgbClr val="1C4587"/>
                </a:solidFill>
              </a:rPr>
              <a:t>Ja het is belangrijk vooral in deze Pandemie.</a:t>
            </a:r>
            <a:endParaRPr sz="2400">
              <a:solidFill>
                <a:srgbClr val="1C4587"/>
              </a:solidFill>
            </a:endParaRPr>
          </a:p>
          <a:p>
            <a:pPr indent="-381000" lvl="0" marL="342900" marR="0" rtl="0" algn="l">
              <a:lnSpc>
                <a:spcPct val="100000"/>
              </a:lnSpc>
              <a:spcBef>
                <a:spcPts val="0"/>
              </a:spcBef>
              <a:spcAft>
                <a:spcPts val="0"/>
              </a:spcAft>
              <a:buClr>
                <a:srgbClr val="1C4587"/>
              </a:buClr>
              <a:buSzPts val="2400"/>
              <a:buChar char="•"/>
            </a:pPr>
            <a:r>
              <a:rPr lang="en-US" sz="2400">
                <a:solidFill>
                  <a:srgbClr val="1C4587"/>
                </a:solidFill>
              </a:rPr>
              <a:t>De tijden veranderen en onderwijs is dynamisch waardoor afstandsonderwijs niet meer weg te denken is in het onderwijs. </a:t>
            </a:r>
            <a:endParaRPr sz="2400">
              <a:solidFill>
                <a:srgbClr val="1C4587"/>
              </a:solidFill>
            </a:endParaRPr>
          </a:p>
          <a:p>
            <a:pPr indent="-381000" lvl="0" marL="342900" marR="0" rtl="0" algn="l">
              <a:lnSpc>
                <a:spcPct val="100000"/>
              </a:lnSpc>
              <a:spcBef>
                <a:spcPts val="0"/>
              </a:spcBef>
              <a:spcAft>
                <a:spcPts val="0"/>
              </a:spcAft>
              <a:buClr>
                <a:srgbClr val="1C4587"/>
              </a:buClr>
              <a:buSzPts val="2400"/>
              <a:buChar char="•"/>
            </a:pPr>
            <a:r>
              <a:rPr lang="en-US" sz="2400">
                <a:solidFill>
                  <a:srgbClr val="1C4587"/>
                </a:solidFill>
              </a:rPr>
              <a:t>Iedereen kan met deze software werken ook als je in het binnenland bent</a:t>
            </a:r>
            <a:endParaRPr sz="2400">
              <a:solidFill>
                <a:srgbClr val="1C4587"/>
              </a:solidFill>
            </a:endParaRPr>
          </a:p>
          <a:p>
            <a:pPr indent="-381000" lvl="0" marL="342900" marR="0" rtl="0" algn="l">
              <a:lnSpc>
                <a:spcPct val="100000"/>
              </a:lnSpc>
              <a:spcBef>
                <a:spcPts val="0"/>
              </a:spcBef>
              <a:spcAft>
                <a:spcPts val="0"/>
              </a:spcAft>
              <a:buClr>
                <a:srgbClr val="1C4587"/>
              </a:buClr>
              <a:buSzPts val="2400"/>
              <a:buChar char="•"/>
            </a:pPr>
            <a:r>
              <a:rPr lang="en-US" sz="2400">
                <a:solidFill>
                  <a:srgbClr val="1C4587"/>
                </a:solidFill>
              </a:rPr>
              <a:t>De technologie eist nu dat er met zo een software gewerkt wordt. </a:t>
            </a:r>
            <a:endParaRPr sz="2400">
              <a:solidFill>
                <a:srgbClr val="1C4587"/>
              </a:solidFill>
            </a:endParaRPr>
          </a:p>
          <a:p>
            <a:pPr indent="-381000" lvl="0" marL="342900" marR="0" rtl="0" algn="l">
              <a:lnSpc>
                <a:spcPct val="100000"/>
              </a:lnSpc>
              <a:spcBef>
                <a:spcPts val="0"/>
              </a:spcBef>
              <a:spcAft>
                <a:spcPts val="0"/>
              </a:spcAft>
              <a:buClr>
                <a:srgbClr val="1C4587"/>
              </a:buClr>
              <a:buSzPts val="2400"/>
              <a:buChar char="•"/>
            </a:pPr>
            <a:r>
              <a:rPr lang="en-US" sz="2400">
                <a:solidFill>
                  <a:srgbClr val="1C4587"/>
                </a:solidFill>
              </a:rPr>
              <a:t>De software wordt gemaakt voor  devices met android,</a:t>
            </a:r>
            <a:endParaRPr sz="2400">
              <a:solidFill>
                <a:srgbClr val="1C4587"/>
              </a:solidFill>
            </a:endParaRPr>
          </a:p>
          <a:p>
            <a:pPr indent="0" lvl="0" marL="0" marR="0" rtl="0" algn="l">
              <a:lnSpc>
                <a:spcPct val="100000"/>
              </a:lnSpc>
              <a:spcBef>
                <a:spcPts val="0"/>
              </a:spcBef>
              <a:spcAft>
                <a:spcPts val="0"/>
              </a:spcAft>
              <a:buNone/>
            </a:pPr>
            <a:r>
              <a:rPr lang="en-US" sz="2400">
                <a:solidFill>
                  <a:srgbClr val="1C4587"/>
                </a:solidFill>
              </a:rPr>
              <a:t>    ios en windows</a:t>
            </a:r>
            <a:endParaRPr sz="2400">
              <a:solidFill>
                <a:srgbClr val="1C4587"/>
              </a:solidFill>
            </a:endParaRPr>
          </a:p>
        </p:txBody>
      </p:sp>
      <p:sp>
        <p:nvSpPr>
          <p:cNvPr id="146" name="Google Shape;146;p16"/>
          <p:cNvSpPr txBox="1"/>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Padhu Seshaiyer</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Arial"/>
              <a:buNone/>
            </a:pPr>
            <a:r>
              <a:rPr b="0" i="0" lang="en-US" sz="4400" u="none">
                <a:solidFill>
                  <a:schemeClr val="dk2"/>
                </a:solidFill>
                <a:latin typeface="Arial"/>
                <a:ea typeface="Arial"/>
                <a:cs typeface="Arial"/>
                <a:sym typeface="Arial"/>
              </a:rPr>
              <a:t>Group 1 </a:t>
            </a:r>
            <a:endParaRPr/>
          </a:p>
        </p:txBody>
      </p:sp>
      <p:sp>
        <p:nvSpPr>
          <p:cNvPr id="152" name="Google Shape;152;p17"/>
          <p:cNvSpPr txBox="1"/>
          <p:nvPr>
            <p:ph idx="1" type="body"/>
          </p:nvPr>
        </p:nvSpPr>
        <p:spPr>
          <a:xfrm>
            <a:off x="457200" y="1600200"/>
            <a:ext cx="84582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0000"/>
              </a:buClr>
              <a:buSzPts val="3200"/>
              <a:buFont typeface="Arial"/>
              <a:buChar char="•"/>
            </a:pPr>
            <a:r>
              <a:rPr b="0" i="0" lang="en-US" sz="3200" u="none">
                <a:solidFill>
                  <a:srgbClr val="FF0000"/>
                </a:solidFill>
                <a:latin typeface="Arial"/>
                <a:ea typeface="Arial"/>
                <a:cs typeface="Arial"/>
                <a:sym typeface="Arial"/>
              </a:rPr>
              <a:t>Time-bound</a:t>
            </a:r>
            <a:r>
              <a:rPr b="0" i="0" lang="en-US" sz="3200" u="none">
                <a:solidFill>
                  <a:schemeClr val="dk1"/>
                </a:solidFill>
                <a:latin typeface="Arial"/>
                <a:ea typeface="Arial"/>
                <a:cs typeface="Arial"/>
                <a:sym typeface="Arial"/>
              </a:rPr>
              <a:t>: </a:t>
            </a:r>
            <a:r>
              <a:rPr b="0" i="1" lang="en-US" sz="2400" u="none">
                <a:solidFill>
                  <a:schemeClr val="dk1"/>
                </a:solidFill>
                <a:latin typeface="Arial"/>
                <a:ea typeface="Arial"/>
                <a:cs typeface="Arial"/>
                <a:sym typeface="Arial"/>
              </a:rPr>
              <a:t>(What’s the deadline and is it realistic?)</a:t>
            </a:r>
            <a:r>
              <a:rPr b="0" i="0" lang="en-US" sz="2400" u="none">
                <a:solidFill>
                  <a:schemeClr val="dk1"/>
                </a:solidFill>
                <a:latin typeface="Arial"/>
                <a:ea typeface="Arial"/>
                <a:cs typeface="Arial"/>
                <a:sym typeface="Arial"/>
              </a:rPr>
              <a:t>: </a:t>
            </a:r>
            <a:endParaRPr b="0" i="0" sz="2400" u="none">
              <a:solidFill>
                <a:schemeClr val="dk1"/>
              </a:solidFill>
              <a:latin typeface="Arial"/>
              <a:ea typeface="Arial"/>
              <a:cs typeface="Arial"/>
              <a:sym typeface="Arial"/>
            </a:endParaRPr>
          </a:p>
          <a:p>
            <a:pPr indent="-292100" lvl="0" marL="342900" marR="0" rtl="0" algn="l">
              <a:lnSpc>
                <a:spcPct val="100000"/>
              </a:lnSpc>
              <a:spcBef>
                <a:spcPts val="0"/>
              </a:spcBef>
              <a:spcAft>
                <a:spcPts val="0"/>
              </a:spcAft>
              <a:buClr>
                <a:srgbClr val="1C4587"/>
              </a:buClr>
              <a:buSzPts val="2400"/>
              <a:buChar char="•"/>
            </a:pPr>
            <a:r>
              <a:rPr lang="en-US" sz="2400">
                <a:solidFill>
                  <a:srgbClr val="1C4587"/>
                </a:solidFill>
              </a:rPr>
              <a:t>12 maanden (pilot)</a:t>
            </a:r>
            <a:endParaRPr sz="2400">
              <a:solidFill>
                <a:srgbClr val="1C4587"/>
              </a:solidFill>
            </a:endParaRPr>
          </a:p>
          <a:p>
            <a:pPr indent="-292100" lvl="0" marL="342900" marR="0" rtl="0" algn="l">
              <a:lnSpc>
                <a:spcPct val="100000"/>
              </a:lnSpc>
              <a:spcBef>
                <a:spcPts val="0"/>
              </a:spcBef>
              <a:spcAft>
                <a:spcPts val="0"/>
              </a:spcAft>
              <a:buClr>
                <a:srgbClr val="1C4587"/>
              </a:buClr>
              <a:buSzPts val="2400"/>
              <a:buChar char="•"/>
            </a:pPr>
            <a:r>
              <a:rPr lang="en-US" sz="2400">
                <a:solidFill>
                  <a:srgbClr val="1C4587"/>
                </a:solidFill>
              </a:rPr>
              <a:t>De leerkrachten moeten getraind worden </a:t>
            </a:r>
            <a:endParaRPr sz="2400">
              <a:solidFill>
                <a:srgbClr val="1C4587"/>
              </a:solidFill>
            </a:endParaRPr>
          </a:p>
          <a:p>
            <a:pPr indent="-292100" lvl="0" marL="342900" marR="0" rtl="0" algn="l">
              <a:lnSpc>
                <a:spcPct val="100000"/>
              </a:lnSpc>
              <a:spcBef>
                <a:spcPts val="0"/>
              </a:spcBef>
              <a:spcAft>
                <a:spcPts val="0"/>
              </a:spcAft>
              <a:buClr>
                <a:srgbClr val="1C4587"/>
              </a:buClr>
              <a:buSzPts val="2400"/>
              <a:buChar char="•"/>
            </a:pPr>
            <a:r>
              <a:rPr lang="en-US" sz="2400">
                <a:solidFill>
                  <a:srgbClr val="1C4587"/>
                </a:solidFill>
              </a:rPr>
              <a:t>Men moet nog nagaan wie allemaal een device nodig hebben ( i.s.m.Minowc, Sociale zaken, buurtorganisaties en de scho</a:t>
            </a:r>
            <a:r>
              <a:rPr lang="en-US" sz="2400">
                <a:solidFill>
                  <a:srgbClr val="1C4587"/>
                </a:solidFill>
              </a:rPr>
              <a:t>ol</a:t>
            </a:r>
            <a:endParaRPr sz="2400">
              <a:solidFill>
                <a:srgbClr val="1C4587"/>
              </a:solidFill>
            </a:endParaRPr>
          </a:p>
          <a:p>
            <a:pPr indent="0" lvl="0" marL="342900" marR="0" rtl="0" algn="l">
              <a:lnSpc>
                <a:spcPct val="100000"/>
              </a:lnSpc>
              <a:spcBef>
                <a:spcPts val="0"/>
              </a:spcBef>
              <a:spcAft>
                <a:spcPts val="0"/>
              </a:spcAft>
              <a:buNone/>
            </a:pPr>
            <a:r>
              <a:t/>
            </a:r>
            <a:endParaRPr sz="2400"/>
          </a:p>
        </p:txBody>
      </p:sp>
      <p:sp>
        <p:nvSpPr>
          <p:cNvPr id="153" name="Google Shape;153;p17"/>
          <p:cNvSpPr txBox="1"/>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Padhu Seshaiyer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g10921263343_0_12"/>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rgbClr val="FF0000"/>
                </a:solidFill>
              </a:rPr>
              <a:t>SMART GOAL</a:t>
            </a:r>
            <a:endParaRPr>
              <a:solidFill>
                <a:srgbClr val="FF0000"/>
              </a:solidFill>
            </a:endParaRPr>
          </a:p>
        </p:txBody>
      </p:sp>
      <p:sp>
        <p:nvSpPr>
          <p:cNvPr id="160" name="Google Shape;160;g10921263343_0_12"/>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sz="2300">
                <a:solidFill>
                  <a:srgbClr val="1C4587"/>
                </a:solidFill>
              </a:rPr>
              <a:t>Een offline/online softwareprogramma ontwerpen met </a:t>
            </a:r>
            <a:r>
              <a:rPr lang="en-US" sz="2300">
                <a:solidFill>
                  <a:srgbClr val="1C4587"/>
                </a:solidFill>
              </a:rPr>
              <a:t>een sign language interpreter </a:t>
            </a:r>
            <a:r>
              <a:rPr lang="en-US" sz="2300">
                <a:solidFill>
                  <a:srgbClr val="1C4587"/>
                </a:solidFill>
              </a:rPr>
              <a:t>  voor alle devices met android, ios en </a:t>
            </a:r>
            <a:r>
              <a:rPr lang="en-US" sz="2300">
                <a:solidFill>
                  <a:srgbClr val="1C4587"/>
                </a:solidFill>
              </a:rPr>
              <a:t>windows systeem, dit in samenwerking met TMIL en MINOWC dat toegankelijk en goedkoop is voor leerkrachten en leerlingen in de stad en het binnenland, waar nodig zal men gebruik maken van zonne energie; verder zullen we 1 keer per maand evalueren door enqu</a:t>
            </a:r>
            <a:r>
              <a:rPr lang="en-US" sz="2400">
                <a:solidFill>
                  <a:srgbClr val="1C4587"/>
                </a:solidFill>
                <a:highlight>
                  <a:srgbClr val="FFFFFF"/>
                </a:highlight>
                <a:latin typeface="Roboto"/>
                <a:ea typeface="Roboto"/>
                <a:cs typeface="Roboto"/>
                <a:sym typeface="Roboto"/>
              </a:rPr>
              <a:t>ê</a:t>
            </a:r>
            <a:r>
              <a:rPr lang="en-US" sz="2300">
                <a:solidFill>
                  <a:srgbClr val="1C4587"/>
                </a:solidFill>
              </a:rPr>
              <a:t>te vragen en sterren review en we zullen stakeholders uit het buitenland aantrekken , omdat ze ook op de hoogte zijn de invloeden van Covid-19 op het onderwijs in Suriname.</a:t>
            </a:r>
            <a:endParaRPr sz="2300">
              <a:solidFill>
                <a:srgbClr val="1C4587"/>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g10b2840e663_0_0"/>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Comments from other Groups</a:t>
            </a:r>
            <a:endParaRPr/>
          </a:p>
        </p:txBody>
      </p:sp>
      <p:sp>
        <p:nvSpPr>
          <p:cNvPr id="167" name="Google Shape;167;g10b2840e663_0_0"/>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342900" lvl="0" marL="457200" rtl="0" algn="l">
              <a:spcBef>
                <a:spcPts val="360"/>
              </a:spcBef>
              <a:spcAft>
                <a:spcPts val="0"/>
              </a:spcAft>
              <a:buSzPts val="1800"/>
              <a:buAutoNum type="arabicPeriod"/>
            </a:pPr>
            <a:r>
              <a:rPr lang="en-US">
                <a:solidFill>
                  <a:srgbClr val="FF9900"/>
                </a:solidFill>
              </a:rPr>
              <a:t>Group 3. Good job, it was very </a:t>
            </a:r>
            <a:r>
              <a:rPr lang="en-US">
                <a:solidFill>
                  <a:srgbClr val="FF9900"/>
                </a:solidFill>
              </a:rPr>
              <a:t>interesting</a:t>
            </a:r>
            <a:r>
              <a:rPr lang="en-US">
                <a:solidFill>
                  <a:srgbClr val="FF9900"/>
                </a:solidFill>
              </a:rPr>
              <a:t>. </a:t>
            </a:r>
            <a:r>
              <a:rPr lang="en-US"/>
              <a:t> </a:t>
            </a:r>
            <a:endParaRPr/>
          </a:p>
          <a:p>
            <a:pPr indent="0" lvl="0" marL="0" rtl="0" algn="l">
              <a:spcBef>
                <a:spcPts val="360"/>
              </a:spcBef>
              <a:spcAft>
                <a:spcPts val="0"/>
              </a:spcAft>
              <a:buNone/>
            </a:pPr>
            <a:r>
              <a:rPr lang="en-US">
                <a:solidFill>
                  <a:srgbClr val="0000FF"/>
                </a:solidFill>
              </a:rPr>
              <a:t> </a:t>
            </a:r>
            <a:r>
              <a:rPr lang="en-US" sz="1800">
                <a:solidFill>
                  <a:srgbClr val="FF0000"/>
                </a:solidFill>
              </a:rPr>
              <a:t>groep 4.Presentatie is top.Maar kunnen studenten en leerkrachten het gebruiken?</a:t>
            </a:r>
            <a:endParaRPr sz="180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10c5c37232c_0_0"/>
          <p:cNvSpPr txBox="1"/>
          <p:nvPr>
            <p:ph type="title"/>
          </p:nvPr>
        </p:nvSpPr>
        <p:spPr>
          <a:xfrm>
            <a:off x="457200" y="274630"/>
            <a:ext cx="8229600" cy="677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Comments</a:t>
            </a:r>
            <a:endParaRPr/>
          </a:p>
        </p:txBody>
      </p:sp>
      <p:graphicFrame>
        <p:nvGraphicFramePr>
          <p:cNvPr id="174" name="Google Shape;174;g10c5c37232c_0_0"/>
          <p:cNvGraphicFramePr/>
          <p:nvPr/>
        </p:nvGraphicFramePr>
        <p:xfrm>
          <a:off x="0" y="875180"/>
          <a:ext cx="3000000" cy="3000000"/>
        </p:xfrm>
        <a:graphic>
          <a:graphicData uri="http://schemas.openxmlformats.org/drawingml/2006/table">
            <a:tbl>
              <a:tblPr>
                <a:noFill/>
                <a:tableStyleId>{2521C9F8-9458-465E-9482-B63E2ABD0A6C}</a:tableStyleId>
              </a:tblPr>
              <a:tblGrid>
                <a:gridCol w="2529075"/>
                <a:gridCol w="6510650"/>
              </a:tblGrid>
              <a:tr h="619650">
                <a:tc>
                  <a:txBody>
                    <a:bodyPr/>
                    <a:lstStyle/>
                    <a:p>
                      <a:pPr indent="0" lvl="0" marL="0" rtl="0" algn="l">
                        <a:spcBef>
                          <a:spcPts val="0"/>
                        </a:spcBef>
                        <a:spcAft>
                          <a:spcPts val="0"/>
                        </a:spcAft>
                        <a:buNone/>
                      </a:pPr>
                      <a:r>
                        <a:rPr b="1" lang="en-US"/>
                        <a:t>Group Number</a:t>
                      </a:r>
                      <a:endParaRPr b="1"/>
                    </a:p>
                  </a:txBody>
                  <a:tcPr marT="91425" marB="91425" marR="91425" marL="91425"/>
                </a:tc>
                <a:tc>
                  <a:txBody>
                    <a:bodyPr/>
                    <a:lstStyle/>
                    <a:p>
                      <a:pPr indent="0" lvl="0" marL="0" rtl="0" algn="l">
                        <a:spcBef>
                          <a:spcPts val="0"/>
                        </a:spcBef>
                        <a:spcAft>
                          <a:spcPts val="0"/>
                        </a:spcAft>
                        <a:buNone/>
                      </a:pPr>
                      <a:r>
                        <a:rPr b="1" lang="en-US"/>
                        <a:t>Your comments</a:t>
                      </a:r>
                      <a:endParaRPr b="1"/>
                    </a:p>
                  </a:txBody>
                  <a:tcPr marT="91425" marB="91425" marR="91425" marL="91425"/>
                </a:tc>
              </a:tr>
              <a:tr h="1287050">
                <a:tc>
                  <a:txBody>
                    <a:bodyPr/>
                    <a:lstStyle/>
                    <a:p>
                      <a:pPr indent="0" lvl="0" marL="0" rtl="0" algn="l">
                        <a:spcBef>
                          <a:spcPts val="0"/>
                        </a:spcBef>
                        <a:spcAft>
                          <a:spcPts val="0"/>
                        </a:spcAft>
                        <a:buClr>
                          <a:schemeClr val="dk1"/>
                        </a:buClr>
                        <a:buSzPts val="1100"/>
                        <a:buFont typeface="Arial"/>
                        <a:buNone/>
                      </a:pPr>
                      <a:r>
                        <a:rPr b="1" lang="en-US">
                          <a:solidFill>
                            <a:srgbClr val="0000FF"/>
                          </a:solidFill>
                        </a:rPr>
                        <a:t>Group 2</a:t>
                      </a:r>
                      <a:endParaRPr b="1">
                        <a:solidFill>
                          <a:srgbClr val="FF0000"/>
                        </a:solidFill>
                      </a:endParaRPr>
                    </a:p>
                  </a:txBody>
                  <a:tcPr marT="91425" marB="91425" marR="91425" marL="91425"/>
                </a:tc>
                <a:tc>
                  <a:txBody>
                    <a:bodyPr/>
                    <a:lstStyle/>
                    <a:p>
                      <a:pPr indent="0" lvl="0" marL="0" rtl="0" algn="l">
                        <a:spcBef>
                          <a:spcPts val="0"/>
                        </a:spcBef>
                        <a:spcAft>
                          <a:spcPts val="0"/>
                        </a:spcAft>
                        <a:buNone/>
                      </a:pPr>
                      <a:r>
                        <a:rPr lang="en-US">
                          <a:solidFill>
                            <a:srgbClr val="0000FF"/>
                          </a:solidFill>
                        </a:rPr>
                        <a:t>Het idee om alle besturingssystemen mee te nemen is goed, echter willen wij graag weten hoe jullie de studenten in het binnenland kunnen bereiken, waar het internet heel slecht is.</a:t>
                      </a:r>
                      <a:endParaRPr>
                        <a:solidFill>
                          <a:srgbClr val="0000FF"/>
                        </a:solidFill>
                      </a:endParaRPr>
                    </a:p>
                  </a:txBody>
                  <a:tcPr marT="91425" marB="91425" marR="91425" marL="91425"/>
                </a:tc>
              </a:tr>
              <a:tr h="1287050">
                <a:tc>
                  <a:txBody>
                    <a:bodyPr/>
                    <a:lstStyle/>
                    <a:p>
                      <a:pPr indent="0" lvl="0" marL="0" rtl="0" algn="l">
                        <a:spcBef>
                          <a:spcPts val="0"/>
                        </a:spcBef>
                        <a:spcAft>
                          <a:spcPts val="0"/>
                        </a:spcAft>
                        <a:buClr>
                          <a:schemeClr val="dk1"/>
                        </a:buClr>
                        <a:buSzPts val="1100"/>
                        <a:buFont typeface="Arial"/>
                        <a:buNone/>
                      </a:pPr>
                      <a:r>
                        <a:rPr b="1" lang="en-US">
                          <a:solidFill>
                            <a:srgbClr val="FF0000"/>
                          </a:solidFill>
                        </a:rPr>
                        <a:t>Group 3</a:t>
                      </a:r>
                      <a:endParaRPr b="1">
                        <a:solidFill>
                          <a:srgbClr val="FF0000"/>
                        </a:solidFill>
                      </a:endParaRPr>
                    </a:p>
                    <a:p>
                      <a:pPr indent="0" lvl="0" marL="0" rtl="0" algn="l">
                        <a:spcBef>
                          <a:spcPts val="0"/>
                        </a:spcBef>
                        <a:spcAft>
                          <a:spcPts val="0"/>
                        </a:spcAft>
                        <a:buNone/>
                      </a:pPr>
                      <a:r>
                        <a:t/>
                      </a:r>
                      <a:endParaRPr b="1">
                        <a:solidFill>
                          <a:srgbClr val="0000FF"/>
                        </a:solidFill>
                      </a:endParaRPr>
                    </a:p>
                  </a:txBody>
                  <a:tcPr marT="91425" marB="91425" marR="91425" marL="91425"/>
                </a:tc>
                <a:tc>
                  <a:txBody>
                    <a:bodyPr/>
                    <a:lstStyle/>
                    <a:p>
                      <a:pPr indent="0" lvl="0" marL="0" rtl="0" algn="l">
                        <a:spcBef>
                          <a:spcPts val="0"/>
                        </a:spcBef>
                        <a:spcAft>
                          <a:spcPts val="0"/>
                        </a:spcAft>
                        <a:buNone/>
                      </a:pPr>
                      <a:r>
                        <a:rPr lang="en-US" sz="1700">
                          <a:solidFill>
                            <a:srgbClr val="FF0000"/>
                          </a:solidFill>
                        </a:rPr>
                        <a:t>Prachtig ! De manier van feedback stel ik zeer op prijs. </a:t>
                      </a:r>
                      <a:endParaRPr sz="1700">
                        <a:solidFill>
                          <a:srgbClr val="FF0000"/>
                        </a:solidFill>
                      </a:endParaRPr>
                    </a:p>
                    <a:p>
                      <a:pPr indent="0" lvl="0" marL="0" rtl="0" algn="l">
                        <a:spcBef>
                          <a:spcPts val="0"/>
                        </a:spcBef>
                        <a:spcAft>
                          <a:spcPts val="0"/>
                        </a:spcAft>
                        <a:buNone/>
                      </a:pPr>
                      <a:r>
                        <a:t/>
                      </a:r>
                      <a:endParaRPr/>
                    </a:p>
                  </a:txBody>
                  <a:tcPr marT="91425" marB="91425" marR="91425" marL="91425"/>
                </a:tc>
              </a:tr>
              <a:tr h="1287050">
                <a:tc>
                  <a:txBody>
                    <a:bodyPr/>
                    <a:lstStyle/>
                    <a:p>
                      <a:pPr indent="0" lvl="0" marL="0" rtl="0" algn="l">
                        <a:spcBef>
                          <a:spcPts val="0"/>
                        </a:spcBef>
                        <a:spcAft>
                          <a:spcPts val="0"/>
                        </a:spcAft>
                        <a:buNone/>
                      </a:pPr>
                      <a:r>
                        <a:rPr b="1" lang="en-US">
                          <a:solidFill>
                            <a:srgbClr val="FF9900"/>
                          </a:solidFill>
                        </a:rPr>
                        <a:t>Group 4</a:t>
                      </a:r>
                      <a:endParaRPr b="1">
                        <a:solidFill>
                          <a:srgbClr val="FF9900"/>
                        </a:solidFill>
                      </a:endParaRPr>
                    </a:p>
                  </a:txBody>
                  <a:tcPr marT="91425" marB="91425" marR="91425" marL="91425"/>
                </a:tc>
                <a:tc>
                  <a:txBody>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800">
                          <a:solidFill>
                            <a:srgbClr val="FF9900"/>
                          </a:solidFill>
                        </a:rPr>
                        <a:t>Presentatie is top.Maar kunnen studenten en leerkrachten het gebruiken?</a:t>
                      </a:r>
                      <a:endParaRPr sz="1800">
                        <a:solidFill>
                          <a:srgbClr val="FF9900"/>
                        </a:solidFill>
                      </a:endParaRPr>
                    </a:p>
                  </a:txBody>
                  <a:tcPr marT="91425" marB="91425" marR="91425" marL="91425"/>
                </a:tc>
              </a:tr>
              <a:tr h="1590050">
                <a:tc>
                  <a:txBody>
                    <a:bodyPr/>
                    <a:lstStyle/>
                    <a:p>
                      <a:pPr indent="0" lvl="0" marL="0" rtl="0" algn="l">
                        <a:spcBef>
                          <a:spcPts val="0"/>
                        </a:spcBef>
                        <a:spcAft>
                          <a:spcPts val="0"/>
                        </a:spcAft>
                        <a:buNone/>
                      </a:pPr>
                      <a:r>
                        <a:rPr b="1" lang="en-US">
                          <a:solidFill>
                            <a:srgbClr val="FF00FF"/>
                          </a:solidFill>
                        </a:rPr>
                        <a:t>Group 5</a:t>
                      </a:r>
                      <a:endParaRPr b="1">
                        <a:solidFill>
                          <a:srgbClr val="FF00FF"/>
                        </a:solidFill>
                      </a:endParaRPr>
                    </a:p>
                  </a:txBody>
                  <a:tcPr marT="91425" marB="91425" marR="91425" marL="91425"/>
                </a:tc>
                <a:tc>
                  <a:txBody>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360"/>
                        </a:spcBef>
                        <a:spcAft>
                          <a:spcPts val="0"/>
                        </a:spcAft>
                        <a:buNone/>
                      </a:pPr>
                      <a:r>
                        <a:rPr lang="en-US" sz="2000">
                          <a:solidFill>
                            <a:srgbClr val="0000FF"/>
                          </a:solidFill>
                        </a:rPr>
                        <a:t> Mooie plan hoor, maybe kunnen jullie die enquête ook mondeling en schriftelijk doen, dus niet alleen digitaal omdat niet een ieder over internet beschikt.</a:t>
                      </a:r>
                      <a:endParaRPr sz="2000">
                        <a:solidFill>
                          <a:srgbClr val="0000FF"/>
                        </a:solidFill>
                      </a:endParaRPr>
                    </a:p>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g10fb4c4daaa_0_0"/>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181" name="Google Shape;181;g10fb4c4daaa_0_0"/>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2005-08-22T20:56:21Z</dcterms:created>
  <dc:creator>AFRL/VAAC</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str>0x0101009A88C66DD6878247934C3032C88502BD</vt:lpstr>
  </property>
</Properties>
</file>