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2.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embeddedFontLst>
    <p:embeddedFont>
      <p:font typeface="Roboto" panose="02000000000000000000" pitchFamily="2" charset="0"/>
      <p:regular r:id="rId17"/>
      <p:bold r:id="rId18"/>
      <p:italic r:id="rId19"/>
      <p:boldItalic r:id="rId20"/>
    </p:embeddedFont>
    <p:embeddedFont>
      <p:font typeface="Tahoma" panose="020B0604030504040204" pitchFamily="34" charset="0"/>
      <p:regular r:id="rId21"/>
      <p:bold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hWAZ6UJVo6z0ApTO2AZ19/M9A6m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raai Bianca"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521C9F8-9458-465E-9482-B63E2ABD0A6C}">
  <a:tblStyle styleId="{2521C9F8-9458-465E-9482-B63E2ABD0A6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1" d="100"/>
          <a:sy n="41" d="100"/>
        </p:scale>
        <p:origin x="1356" y="4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8" Type="http://customschemas.google.com/relationships/presentationmetadata" Target="meta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30"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2-01-18T23:12:17.420" idx="1">
    <p:pos x="6000" y="0"/>
    <p:text>Groep4
Nice job prachtig gedaan</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UNvDKPI"/>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0" dt="2022-01-18T23:13:12.456" idx="2">
    <p:pos x="6000" y="0"/>
    <p:text>Groep4 
Is het toegankelijk voor iedereen die studeer?</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UNvDKPM"/>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1pPr>
            <a:lvl2pPr marR="0" lvl="1"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2pPr>
            <a:lvl3pPr marR="0" lvl="2"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3pPr>
            <a:lvl4pPr marR="0" lvl="3"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4pPr>
            <a:lvl5pPr marR="0" lvl="4"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5pPr>
            <a:lvl6pPr marR="0" lvl="5"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6pPr>
            <a:lvl7pPr marR="0" lvl="6"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7pPr>
            <a:lvl8pPr marR="0" lvl="7"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8pPr>
            <a:lvl9pPr marR="0" lvl="8"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1pPr>
            <a:lvl2pPr marR="0" lvl="1"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2pPr>
            <a:lvl3pPr marR="0" lvl="2"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3pPr>
            <a:lvl4pPr marR="0" lvl="3"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4pPr>
            <a:lvl5pPr marR="0" lvl="4"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5pPr>
            <a:lvl6pPr marR="0" lvl="5"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6pPr>
            <a:lvl7pPr marR="0" lvl="6"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7pPr>
            <a:lvl8pPr marR="0" lvl="7"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8pPr>
            <a:lvl9pPr marR="0" lvl="8"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1pPr>
            <a:lvl2pPr marR="0" lvl="1"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2pPr>
            <a:lvl3pPr marR="0" lvl="2"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3pPr>
            <a:lvl4pPr marR="0" lvl="3"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4pPr>
            <a:lvl5pPr marR="0" lvl="4"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5pPr>
            <a:lvl6pPr marR="0" lvl="5"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6pPr>
            <a:lvl7pPr marR="0" lvl="6"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7pPr>
            <a:lvl8pPr marR="0" lvl="7"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8pPr>
            <a:lvl9pPr marR="0" lvl="8"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 name="Google Shape;111;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 name="Google Shape;118;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 name="Google Shape;142;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10921263343_0_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10921263343_0_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 name="Google Shape;157;g10921263343_0_12: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sz="14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10b2840e663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10b2840e663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g10b2840e663_0_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a:t>
            </a:fld>
            <a:endParaRPr sz="14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10c5c37232c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10c5c37232c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g10c5c37232c_0_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sz="14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10fb4c4daaa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10fb4c4daaa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g10fb4c4daaa_0_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sz="14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10f595736ca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10f595736ca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5" name="Google Shape;185;g10f595736ca_0_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14</a:t>
            </a:fld>
            <a:endParaRPr sz="14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20"/>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7" name="Google Shape;17;p20"/>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 name="Google Shape;18;p20"/>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0"/>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1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0"/>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p:zoom dir="in"/>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1"/>
        <p:cNvGrpSpPr/>
        <p:nvPr/>
      </p:nvGrpSpPr>
      <p:grpSpPr>
        <a:xfrm>
          <a:off x="0" y="0"/>
          <a:ext cx="0" cy="0"/>
          <a:chOff x="0" y="0"/>
          <a:chExt cx="0" cy="0"/>
        </a:xfrm>
      </p:grpSpPr>
      <p:sp>
        <p:nvSpPr>
          <p:cNvPr id="22" name="Google Shape;22;p21"/>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3" name="Google Shape;23;p21"/>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21"/>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1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p:zoom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7"/>
        <p:cNvGrpSpPr/>
        <p:nvPr/>
      </p:nvGrpSpPr>
      <p:grpSpPr>
        <a:xfrm>
          <a:off x="0" y="0"/>
          <a:ext cx="0" cy="0"/>
          <a:chOff x="0" y="0"/>
          <a:chExt cx="0" cy="0"/>
        </a:xfrm>
      </p:grpSpPr>
      <p:sp>
        <p:nvSpPr>
          <p:cNvPr id="28" name="Google Shape;28;p22"/>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9" name="Google Shape;29;p22"/>
          <p:cNvSpPr txBox="1">
            <a:spLocks noGrp="1"/>
          </p:cNvSpPr>
          <p:nvPr>
            <p:ph type="body" idx="1"/>
          </p:nvPr>
        </p:nvSpPr>
        <p:spPr>
          <a:xfrm rot="5400000">
            <a:off x="2309019" y="-251619"/>
            <a:ext cx="4525962"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0" name="Google Shape;30;p22"/>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1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p:zoom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3"/>
        <p:cNvGrpSpPr/>
        <p:nvPr/>
      </p:nvGrpSpPr>
      <p:grpSpPr>
        <a:xfrm>
          <a:off x="0" y="0"/>
          <a:ext cx="0" cy="0"/>
          <a:chOff x="0" y="0"/>
          <a:chExt cx="0" cy="0"/>
        </a:xfrm>
      </p:grpSpPr>
      <p:sp>
        <p:nvSpPr>
          <p:cNvPr id="34" name="Google Shape;34;p23"/>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5" name="Google Shape;35;p23"/>
          <p:cNvSpPr>
            <a:spLocks noGrp="1"/>
          </p:cNvSpPr>
          <p:nvPr>
            <p:ph type="pic" idx="2"/>
          </p:nvPr>
        </p:nvSpPr>
        <p:spPr>
          <a:xfrm>
            <a:off x="1792288" y="612775"/>
            <a:ext cx="5486400" cy="4114800"/>
          </a:xfrm>
          <a:prstGeom prst="rect">
            <a:avLst/>
          </a:prstGeom>
          <a:noFill/>
          <a:ln>
            <a:noFill/>
          </a:ln>
        </p:spPr>
      </p:sp>
      <p:sp>
        <p:nvSpPr>
          <p:cNvPr id="36" name="Google Shape;36;p23"/>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00"/>
              </a:spcBef>
              <a:spcAft>
                <a:spcPts val="0"/>
              </a:spcAft>
              <a:buClr>
                <a:schemeClr val="dk1"/>
              </a:buClr>
              <a:buSzPts val="1000"/>
              <a:buFont typeface="Arial"/>
              <a:buNone/>
              <a:defRPr sz="1000"/>
            </a:lvl3pPr>
            <a:lvl4pPr marL="1828800" lvl="3" indent="-228600" algn="l">
              <a:spcBef>
                <a:spcPts val="180"/>
              </a:spcBef>
              <a:spcAft>
                <a:spcPts val="0"/>
              </a:spcAft>
              <a:buClr>
                <a:schemeClr val="dk1"/>
              </a:buClr>
              <a:buSzPts val="900"/>
              <a:buFont typeface="Arial"/>
              <a:buNone/>
              <a:defRPr sz="900"/>
            </a:lvl4pPr>
            <a:lvl5pPr marL="2286000" lvl="4" indent="-228600" algn="l">
              <a:spcBef>
                <a:spcPts val="180"/>
              </a:spcBef>
              <a:spcAft>
                <a:spcPts val="0"/>
              </a:spcAft>
              <a:buClr>
                <a:schemeClr val="dk1"/>
              </a:buClr>
              <a:buSzPts val="900"/>
              <a:buFont typeface="Arial"/>
              <a:buNone/>
              <a:defRPr sz="900"/>
            </a:lvl5pPr>
            <a:lvl6pPr marL="2743200" lvl="5" indent="-228600" algn="l">
              <a:spcBef>
                <a:spcPts val="180"/>
              </a:spcBef>
              <a:spcAft>
                <a:spcPts val="0"/>
              </a:spcAft>
              <a:buClr>
                <a:schemeClr val="dk1"/>
              </a:buClr>
              <a:buSzPts val="900"/>
              <a:buFont typeface="Arial"/>
              <a:buNone/>
              <a:defRPr sz="900"/>
            </a:lvl6pPr>
            <a:lvl7pPr marL="3200400" lvl="6" indent="-228600" algn="l">
              <a:spcBef>
                <a:spcPts val="180"/>
              </a:spcBef>
              <a:spcAft>
                <a:spcPts val="0"/>
              </a:spcAft>
              <a:buClr>
                <a:schemeClr val="dk1"/>
              </a:buClr>
              <a:buSzPts val="900"/>
              <a:buFont typeface="Arial"/>
              <a:buNone/>
              <a:defRPr sz="900"/>
            </a:lvl7pPr>
            <a:lvl8pPr marL="3657600" lvl="7" indent="-228600" algn="l">
              <a:spcBef>
                <a:spcPts val="180"/>
              </a:spcBef>
              <a:spcAft>
                <a:spcPts val="0"/>
              </a:spcAft>
              <a:buClr>
                <a:schemeClr val="dk1"/>
              </a:buClr>
              <a:buSzPts val="900"/>
              <a:buFont typeface="Arial"/>
              <a:buNone/>
              <a:defRPr sz="900"/>
            </a:lvl8pPr>
            <a:lvl9pPr marL="4114800" lvl="8" indent="-228600" algn="l">
              <a:spcBef>
                <a:spcPts val="180"/>
              </a:spcBef>
              <a:spcAft>
                <a:spcPts val="0"/>
              </a:spcAft>
              <a:buClr>
                <a:schemeClr val="dk1"/>
              </a:buClr>
              <a:buSzPts val="900"/>
              <a:buFont typeface="Arial"/>
              <a:buNone/>
              <a:defRPr sz="900"/>
            </a:lvl9pPr>
          </a:lstStyle>
          <a:p>
            <a:endParaRPr/>
          </a:p>
        </p:txBody>
      </p:sp>
      <p:sp>
        <p:nvSpPr>
          <p:cNvPr id="37" name="Google Shape;37;p23"/>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3"/>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1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p:zoom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0"/>
        <p:cNvGrpSpPr/>
        <p:nvPr/>
      </p:nvGrpSpPr>
      <p:grpSpPr>
        <a:xfrm>
          <a:off x="0" y="0"/>
          <a:ext cx="0" cy="0"/>
          <a:chOff x="0" y="0"/>
          <a:chExt cx="0" cy="0"/>
        </a:xfrm>
      </p:grpSpPr>
      <p:sp>
        <p:nvSpPr>
          <p:cNvPr id="41" name="Google Shape;41;p2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2" name="Google Shape;42;p2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Font typeface="Arial"/>
              <a:buChar char="•"/>
              <a:defRPr sz="3200"/>
            </a:lvl1pPr>
            <a:lvl2pPr marL="914400" lvl="1" indent="-406400" algn="l">
              <a:spcBef>
                <a:spcPts val="560"/>
              </a:spcBef>
              <a:spcAft>
                <a:spcPts val="0"/>
              </a:spcAft>
              <a:buClr>
                <a:schemeClr val="dk1"/>
              </a:buClr>
              <a:buSzPts val="2800"/>
              <a:buFont typeface="Arial"/>
              <a:buChar char="–"/>
              <a:defRPr sz="2800"/>
            </a:lvl2pPr>
            <a:lvl3pPr marL="1371600" lvl="2" indent="-381000" algn="l">
              <a:spcBef>
                <a:spcPts val="480"/>
              </a:spcBef>
              <a:spcAft>
                <a:spcPts val="0"/>
              </a:spcAft>
              <a:buClr>
                <a:schemeClr val="dk1"/>
              </a:buClr>
              <a:buSzPts val="2400"/>
              <a:buFont typeface="Arial"/>
              <a:buChar char="•"/>
              <a:defRPr sz="2400"/>
            </a:lvl3pPr>
            <a:lvl4pPr marL="1828800" lvl="3" indent="-355600" algn="l">
              <a:spcBef>
                <a:spcPts val="400"/>
              </a:spcBef>
              <a:spcAft>
                <a:spcPts val="0"/>
              </a:spcAft>
              <a:buClr>
                <a:schemeClr val="dk1"/>
              </a:buClr>
              <a:buSzPts val="2000"/>
              <a:buFont typeface="Arial"/>
              <a:buChar char="–"/>
              <a:defRPr sz="2000"/>
            </a:lvl4pPr>
            <a:lvl5pPr marL="2286000" lvl="4" indent="-355600" algn="l">
              <a:spcBef>
                <a:spcPts val="400"/>
              </a:spcBef>
              <a:spcAft>
                <a:spcPts val="0"/>
              </a:spcAft>
              <a:buClr>
                <a:schemeClr val="dk1"/>
              </a:buClr>
              <a:buSzPts val="2000"/>
              <a:buFont typeface="Arial"/>
              <a:buChar char="»"/>
              <a:defRPr sz="2000"/>
            </a:lvl5pPr>
            <a:lvl6pPr marL="2743200" lvl="5" indent="-355600" algn="l">
              <a:spcBef>
                <a:spcPts val="400"/>
              </a:spcBef>
              <a:spcAft>
                <a:spcPts val="0"/>
              </a:spcAft>
              <a:buClr>
                <a:schemeClr val="dk1"/>
              </a:buClr>
              <a:buSzPts val="2000"/>
              <a:buFont typeface="Arial"/>
              <a:buChar char="»"/>
              <a:defRPr sz="2000"/>
            </a:lvl6pPr>
            <a:lvl7pPr marL="3200400" lvl="6" indent="-355600" algn="l">
              <a:spcBef>
                <a:spcPts val="400"/>
              </a:spcBef>
              <a:spcAft>
                <a:spcPts val="0"/>
              </a:spcAft>
              <a:buClr>
                <a:schemeClr val="dk1"/>
              </a:buClr>
              <a:buSzPts val="2000"/>
              <a:buFont typeface="Arial"/>
              <a:buChar char="»"/>
              <a:defRPr sz="2000"/>
            </a:lvl7pPr>
            <a:lvl8pPr marL="3657600" lvl="7" indent="-355600" algn="l">
              <a:spcBef>
                <a:spcPts val="400"/>
              </a:spcBef>
              <a:spcAft>
                <a:spcPts val="0"/>
              </a:spcAft>
              <a:buClr>
                <a:schemeClr val="dk1"/>
              </a:buClr>
              <a:buSzPts val="2000"/>
              <a:buFont typeface="Arial"/>
              <a:buChar char="»"/>
              <a:defRPr sz="2000"/>
            </a:lvl8pPr>
            <a:lvl9pPr marL="4114800" lvl="8" indent="-355600" algn="l">
              <a:spcBef>
                <a:spcPts val="400"/>
              </a:spcBef>
              <a:spcAft>
                <a:spcPts val="0"/>
              </a:spcAft>
              <a:buClr>
                <a:schemeClr val="dk1"/>
              </a:buClr>
              <a:buSzPts val="2000"/>
              <a:buFont typeface="Arial"/>
              <a:buChar char="»"/>
              <a:defRPr sz="2000"/>
            </a:lvl9pPr>
          </a:lstStyle>
          <a:p>
            <a:endParaRPr/>
          </a:p>
        </p:txBody>
      </p:sp>
      <p:sp>
        <p:nvSpPr>
          <p:cNvPr id="43" name="Google Shape;43;p2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00"/>
              </a:spcBef>
              <a:spcAft>
                <a:spcPts val="0"/>
              </a:spcAft>
              <a:buClr>
                <a:schemeClr val="dk1"/>
              </a:buClr>
              <a:buSzPts val="1000"/>
              <a:buFont typeface="Arial"/>
              <a:buNone/>
              <a:defRPr sz="1000"/>
            </a:lvl3pPr>
            <a:lvl4pPr marL="1828800" lvl="3" indent="-228600" algn="l">
              <a:spcBef>
                <a:spcPts val="180"/>
              </a:spcBef>
              <a:spcAft>
                <a:spcPts val="0"/>
              </a:spcAft>
              <a:buClr>
                <a:schemeClr val="dk1"/>
              </a:buClr>
              <a:buSzPts val="900"/>
              <a:buFont typeface="Arial"/>
              <a:buNone/>
              <a:defRPr sz="900"/>
            </a:lvl4pPr>
            <a:lvl5pPr marL="2286000" lvl="4" indent="-228600" algn="l">
              <a:spcBef>
                <a:spcPts val="180"/>
              </a:spcBef>
              <a:spcAft>
                <a:spcPts val="0"/>
              </a:spcAft>
              <a:buClr>
                <a:schemeClr val="dk1"/>
              </a:buClr>
              <a:buSzPts val="900"/>
              <a:buFont typeface="Arial"/>
              <a:buNone/>
              <a:defRPr sz="900"/>
            </a:lvl5pPr>
            <a:lvl6pPr marL="2743200" lvl="5" indent="-228600" algn="l">
              <a:spcBef>
                <a:spcPts val="180"/>
              </a:spcBef>
              <a:spcAft>
                <a:spcPts val="0"/>
              </a:spcAft>
              <a:buClr>
                <a:schemeClr val="dk1"/>
              </a:buClr>
              <a:buSzPts val="900"/>
              <a:buFont typeface="Arial"/>
              <a:buNone/>
              <a:defRPr sz="900"/>
            </a:lvl6pPr>
            <a:lvl7pPr marL="3200400" lvl="6" indent="-228600" algn="l">
              <a:spcBef>
                <a:spcPts val="180"/>
              </a:spcBef>
              <a:spcAft>
                <a:spcPts val="0"/>
              </a:spcAft>
              <a:buClr>
                <a:schemeClr val="dk1"/>
              </a:buClr>
              <a:buSzPts val="900"/>
              <a:buFont typeface="Arial"/>
              <a:buNone/>
              <a:defRPr sz="900"/>
            </a:lvl7pPr>
            <a:lvl8pPr marL="3657600" lvl="7" indent="-228600" algn="l">
              <a:spcBef>
                <a:spcPts val="180"/>
              </a:spcBef>
              <a:spcAft>
                <a:spcPts val="0"/>
              </a:spcAft>
              <a:buClr>
                <a:schemeClr val="dk1"/>
              </a:buClr>
              <a:buSzPts val="900"/>
              <a:buFont typeface="Arial"/>
              <a:buNone/>
              <a:defRPr sz="900"/>
            </a:lvl8pPr>
            <a:lvl9pPr marL="4114800" lvl="8" indent="-228600" algn="l">
              <a:spcBef>
                <a:spcPts val="180"/>
              </a:spcBef>
              <a:spcAft>
                <a:spcPts val="0"/>
              </a:spcAft>
              <a:buClr>
                <a:schemeClr val="dk1"/>
              </a:buClr>
              <a:buSzPts val="900"/>
              <a:buFont typeface="Arial"/>
              <a:buNone/>
              <a:defRPr sz="900"/>
            </a:lvl9pPr>
          </a:lstStyle>
          <a:p>
            <a:endParaRPr/>
          </a:p>
        </p:txBody>
      </p:sp>
      <p:sp>
        <p:nvSpPr>
          <p:cNvPr id="44" name="Google Shape;44;p24"/>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4"/>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1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2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p:zoom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
        <p:cNvGrpSpPr/>
        <p:nvPr/>
      </p:nvGrpSpPr>
      <p:grpSpPr>
        <a:xfrm>
          <a:off x="0" y="0"/>
          <a:ext cx="0" cy="0"/>
          <a:chOff x="0" y="0"/>
          <a:chExt cx="0" cy="0"/>
        </a:xfrm>
      </p:grpSpPr>
      <p:sp>
        <p:nvSpPr>
          <p:cNvPr id="48" name="Google Shape;48;p25"/>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5"/>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1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2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p:zoom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
        <p:cNvGrpSpPr/>
        <p:nvPr/>
      </p:nvGrpSpPr>
      <p:grpSpPr>
        <a:xfrm>
          <a:off x="0" y="0"/>
          <a:ext cx="0" cy="0"/>
          <a:chOff x="0" y="0"/>
          <a:chExt cx="0" cy="0"/>
        </a:xfrm>
      </p:grpSpPr>
      <p:sp>
        <p:nvSpPr>
          <p:cNvPr id="52" name="Google Shape;52;p26"/>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3" name="Google Shape;53;p26"/>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6"/>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1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6"/>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p:zoom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6"/>
        <p:cNvGrpSpPr/>
        <p:nvPr/>
      </p:nvGrpSpPr>
      <p:grpSpPr>
        <a:xfrm>
          <a:off x="0" y="0"/>
          <a:ext cx="0" cy="0"/>
          <a:chOff x="0" y="0"/>
          <a:chExt cx="0" cy="0"/>
        </a:xfrm>
      </p:grpSpPr>
      <p:sp>
        <p:nvSpPr>
          <p:cNvPr id="57" name="Google Shape;57;p27"/>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8" name="Google Shape;58;p2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spcBef>
                <a:spcPts val="320"/>
              </a:spcBef>
              <a:spcAft>
                <a:spcPts val="0"/>
              </a:spcAft>
              <a:buClr>
                <a:schemeClr val="dk1"/>
              </a:buClr>
              <a:buSzPts val="1600"/>
              <a:buFont typeface="Arial"/>
              <a:buNone/>
              <a:defRPr sz="1600" b="1"/>
            </a:lvl6pPr>
            <a:lvl7pPr marL="3200400" lvl="6" indent="-228600" algn="l">
              <a:spcBef>
                <a:spcPts val="320"/>
              </a:spcBef>
              <a:spcAft>
                <a:spcPts val="0"/>
              </a:spcAft>
              <a:buClr>
                <a:schemeClr val="dk1"/>
              </a:buClr>
              <a:buSzPts val="1600"/>
              <a:buFont typeface="Arial"/>
              <a:buNone/>
              <a:defRPr sz="1600" b="1"/>
            </a:lvl7pPr>
            <a:lvl8pPr marL="3657600" lvl="7" indent="-228600" algn="l">
              <a:spcBef>
                <a:spcPts val="320"/>
              </a:spcBef>
              <a:spcAft>
                <a:spcPts val="0"/>
              </a:spcAft>
              <a:buClr>
                <a:schemeClr val="dk1"/>
              </a:buClr>
              <a:buSzPts val="1600"/>
              <a:buFont typeface="Arial"/>
              <a:buNone/>
              <a:defRPr sz="1600" b="1"/>
            </a:lvl8pPr>
            <a:lvl9pPr marL="4114800" lvl="8" indent="-228600" algn="l">
              <a:spcBef>
                <a:spcPts val="320"/>
              </a:spcBef>
              <a:spcAft>
                <a:spcPts val="0"/>
              </a:spcAft>
              <a:buClr>
                <a:schemeClr val="dk1"/>
              </a:buClr>
              <a:buSzPts val="1600"/>
              <a:buFont typeface="Arial"/>
              <a:buNone/>
              <a:defRPr sz="1600" b="1"/>
            </a:lvl9pPr>
          </a:lstStyle>
          <a:p>
            <a:endParaRPr/>
          </a:p>
        </p:txBody>
      </p:sp>
      <p:sp>
        <p:nvSpPr>
          <p:cNvPr id="59" name="Google Shape;59;p2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Font typeface="Arial"/>
              <a:buChar char="•"/>
              <a:defRPr sz="2400"/>
            </a:lvl1pPr>
            <a:lvl2pPr marL="914400" lvl="1" indent="-355600" algn="l">
              <a:spcBef>
                <a:spcPts val="400"/>
              </a:spcBef>
              <a:spcAft>
                <a:spcPts val="0"/>
              </a:spcAft>
              <a:buClr>
                <a:schemeClr val="dk1"/>
              </a:buClr>
              <a:buSzPts val="2000"/>
              <a:buFont typeface="Arial"/>
              <a:buChar char="–"/>
              <a:defRPr sz="2000"/>
            </a:lvl2pPr>
            <a:lvl3pPr marL="1371600" lvl="2" indent="-342900" algn="l">
              <a:spcBef>
                <a:spcPts val="360"/>
              </a:spcBef>
              <a:spcAft>
                <a:spcPts val="0"/>
              </a:spcAft>
              <a:buClr>
                <a:schemeClr val="dk1"/>
              </a:buClr>
              <a:buSzPts val="1800"/>
              <a:buFont typeface="Arial"/>
              <a:buChar char="•"/>
              <a:defRPr sz="1800"/>
            </a:lvl3pPr>
            <a:lvl4pPr marL="1828800" lvl="3" indent="-330200" algn="l">
              <a:spcBef>
                <a:spcPts val="320"/>
              </a:spcBef>
              <a:spcAft>
                <a:spcPts val="0"/>
              </a:spcAft>
              <a:buClr>
                <a:schemeClr val="dk1"/>
              </a:buClr>
              <a:buSzPts val="1600"/>
              <a:buFont typeface="Arial"/>
              <a:buChar char="–"/>
              <a:defRPr sz="1600"/>
            </a:lvl4pPr>
            <a:lvl5pPr marL="2286000" lvl="4" indent="-330200" algn="l">
              <a:spcBef>
                <a:spcPts val="320"/>
              </a:spcBef>
              <a:spcAft>
                <a:spcPts val="0"/>
              </a:spcAft>
              <a:buClr>
                <a:schemeClr val="dk1"/>
              </a:buClr>
              <a:buSzPts val="1600"/>
              <a:buFont typeface="Arial"/>
              <a:buChar char="»"/>
              <a:defRPr sz="1600"/>
            </a:lvl5pPr>
            <a:lvl6pPr marL="2743200" lvl="5" indent="-330200" algn="l">
              <a:spcBef>
                <a:spcPts val="320"/>
              </a:spcBef>
              <a:spcAft>
                <a:spcPts val="0"/>
              </a:spcAft>
              <a:buClr>
                <a:schemeClr val="dk1"/>
              </a:buClr>
              <a:buSzPts val="1600"/>
              <a:buFont typeface="Arial"/>
              <a:buChar char="»"/>
              <a:defRPr sz="1600"/>
            </a:lvl6pPr>
            <a:lvl7pPr marL="3200400" lvl="6" indent="-330200" algn="l">
              <a:spcBef>
                <a:spcPts val="320"/>
              </a:spcBef>
              <a:spcAft>
                <a:spcPts val="0"/>
              </a:spcAft>
              <a:buClr>
                <a:schemeClr val="dk1"/>
              </a:buClr>
              <a:buSzPts val="1600"/>
              <a:buFont typeface="Arial"/>
              <a:buChar char="»"/>
              <a:defRPr sz="1600"/>
            </a:lvl7pPr>
            <a:lvl8pPr marL="3657600" lvl="7" indent="-330200" algn="l">
              <a:spcBef>
                <a:spcPts val="320"/>
              </a:spcBef>
              <a:spcAft>
                <a:spcPts val="0"/>
              </a:spcAft>
              <a:buClr>
                <a:schemeClr val="dk1"/>
              </a:buClr>
              <a:buSzPts val="1600"/>
              <a:buFont typeface="Arial"/>
              <a:buChar char="»"/>
              <a:defRPr sz="1600"/>
            </a:lvl8pPr>
            <a:lvl9pPr marL="4114800" lvl="8" indent="-330200" algn="l">
              <a:spcBef>
                <a:spcPts val="320"/>
              </a:spcBef>
              <a:spcAft>
                <a:spcPts val="0"/>
              </a:spcAft>
              <a:buClr>
                <a:schemeClr val="dk1"/>
              </a:buClr>
              <a:buSzPts val="1600"/>
              <a:buFont typeface="Arial"/>
              <a:buChar char="»"/>
              <a:defRPr sz="1600"/>
            </a:lvl9pPr>
          </a:lstStyle>
          <a:p>
            <a:endParaRPr/>
          </a:p>
        </p:txBody>
      </p:sp>
      <p:sp>
        <p:nvSpPr>
          <p:cNvPr id="60" name="Google Shape;60;p2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spcBef>
                <a:spcPts val="320"/>
              </a:spcBef>
              <a:spcAft>
                <a:spcPts val="0"/>
              </a:spcAft>
              <a:buClr>
                <a:schemeClr val="dk1"/>
              </a:buClr>
              <a:buSzPts val="1600"/>
              <a:buFont typeface="Arial"/>
              <a:buNone/>
              <a:defRPr sz="1600" b="1"/>
            </a:lvl6pPr>
            <a:lvl7pPr marL="3200400" lvl="6" indent="-228600" algn="l">
              <a:spcBef>
                <a:spcPts val="320"/>
              </a:spcBef>
              <a:spcAft>
                <a:spcPts val="0"/>
              </a:spcAft>
              <a:buClr>
                <a:schemeClr val="dk1"/>
              </a:buClr>
              <a:buSzPts val="1600"/>
              <a:buFont typeface="Arial"/>
              <a:buNone/>
              <a:defRPr sz="1600" b="1"/>
            </a:lvl7pPr>
            <a:lvl8pPr marL="3657600" lvl="7" indent="-228600" algn="l">
              <a:spcBef>
                <a:spcPts val="320"/>
              </a:spcBef>
              <a:spcAft>
                <a:spcPts val="0"/>
              </a:spcAft>
              <a:buClr>
                <a:schemeClr val="dk1"/>
              </a:buClr>
              <a:buSzPts val="1600"/>
              <a:buFont typeface="Arial"/>
              <a:buNone/>
              <a:defRPr sz="1600" b="1"/>
            </a:lvl8pPr>
            <a:lvl9pPr marL="4114800" lvl="8" indent="-228600" algn="l">
              <a:spcBef>
                <a:spcPts val="320"/>
              </a:spcBef>
              <a:spcAft>
                <a:spcPts val="0"/>
              </a:spcAft>
              <a:buClr>
                <a:schemeClr val="dk1"/>
              </a:buClr>
              <a:buSzPts val="1600"/>
              <a:buFont typeface="Arial"/>
              <a:buNone/>
              <a:defRPr sz="1600" b="1"/>
            </a:lvl9pPr>
          </a:lstStyle>
          <a:p>
            <a:endParaRPr/>
          </a:p>
        </p:txBody>
      </p:sp>
      <p:sp>
        <p:nvSpPr>
          <p:cNvPr id="61" name="Google Shape;61;p2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Font typeface="Arial"/>
              <a:buChar char="•"/>
              <a:defRPr sz="2400"/>
            </a:lvl1pPr>
            <a:lvl2pPr marL="914400" lvl="1" indent="-355600" algn="l">
              <a:spcBef>
                <a:spcPts val="400"/>
              </a:spcBef>
              <a:spcAft>
                <a:spcPts val="0"/>
              </a:spcAft>
              <a:buClr>
                <a:schemeClr val="dk1"/>
              </a:buClr>
              <a:buSzPts val="2000"/>
              <a:buFont typeface="Arial"/>
              <a:buChar char="–"/>
              <a:defRPr sz="2000"/>
            </a:lvl2pPr>
            <a:lvl3pPr marL="1371600" lvl="2" indent="-342900" algn="l">
              <a:spcBef>
                <a:spcPts val="360"/>
              </a:spcBef>
              <a:spcAft>
                <a:spcPts val="0"/>
              </a:spcAft>
              <a:buClr>
                <a:schemeClr val="dk1"/>
              </a:buClr>
              <a:buSzPts val="1800"/>
              <a:buFont typeface="Arial"/>
              <a:buChar char="•"/>
              <a:defRPr sz="1800"/>
            </a:lvl3pPr>
            <a:lvl4pPr marL="1828800" lvl="3" indent="-330200" algn="l">
              <a:spcBef>
                <a:spcPts val="320"/>
              </a:spcBef>
              <a:spcAft>
                <a:spcPts val="0"/>
              </a:spcAft>
              <a:buClr>
                <a:schemeClr val="dk1"/>
              </a:buClr>
              <a:buSzPts val="1600"/>
              <a:buFont typeface="Arial"/>
              <a:buChar char="–"/>
              <a:defRPr sz="1600"/>
            </a:lvl4pPr>
            <a:lvl5pPr marL="2286000" lvl="4" indent="-330200" algn="l">
              <a:spcBef>
                <a:spcPts val="320"/>
              </a:spcBef>
              <a:spcAft>
                <a:spcPts val="0"/>
              </a:spcAft>
              <a:buClr>
                <a:schemeClr val="dk1"/>
              </a:buClr>
              <a:buSzPts val="1600"/>
              <a:buFont typeface="Arial"/>
              <a:buChar char="»"/>
              <a:defRPr sz="1600"/>
            </a:lvl5pPr>
            <a:lvl6pPr marL="2743200" lvl="5" indent="-330200" algn="l">
              <a:spcBef>
                <a:spcPts val="320"/>
              </a:spcBef>
              <a:spcAft>
                <a:spcPts val="0"/>
              </a:spcAft>
              <a:buClr>
                <a:schemeClr val="dk1"/>
              </a:buClr>
              <a:buSzPts val="1600"/>
              <a:buFont typeface="Arial"/>
              <a:buChar char="»"/>
              <a:defRPr sz="1600"/>
            </a:lvl6pPr>
            <a:lvl7pPr marL="3200400" lvl="6" indent="-330200" algn="l">
              <a:spcBef>
                <a:spcPts val="320"/>
              </a:spcBef>
              <a:spcAft>
                <a:spcPts val="0"/>
              </a:spcAft>
              <a:buClr>
                <a:schemeClr val="dk1"/>
              </a:buClr>
              <a:buSzPts val="1600"/>
              <a:buFont typeface="Arial"/>
              <a:buChar char="»"/>
              <a:defRPr sz="1600"/>
            </a:lvl7pPr>
            <a:lvl8pPr marL="3657600" lvl="7" indent="-330200" algn="l">
              <a:spcBef>
                <a:spcPts val="320"/>
              </a:spcBef>
              <a:spcAft>
                <a:spcPts val="0"/>
              </a:spcAft>
              <a:buClr>
                <a:schemeClr val="dk1"/>
              </a:buClr>
              <a:buSzPts val="1600"/>
              <a:buFont typeface="Arial"/>
              <a:buChar char="»"/>
              <a:defRPr sz="1600"/>
            </a:lvl8pPr>
            <a:lvl9pPr marL="4114800" lvl="8" indent="-330200" algn="l">
              <a:spcBef>
                <a:spcPts val="320"/>
              </a:spcBef>
              <a:spcAft>
                <a:spcPts val="0"/>
              </a:spcAft>
              <a:buClr>
                <a:schemeClr val="dk1"/>
              </a:buClr>
              <a:buSzPts val="1600"/>
              <a:buFont typeface="Arial"/>
              <a:buChar char="»"/>
              <a:defRPr sz="1600"/>
            </a:lvl9pPr>
          </a:lstStyle>
          <a:p>
            <a:endParaRPr/>
          </a:p>
        </p:txBody>
      </p:sp>
      <p:sp>
        <p:nvSpPr>
          <p:cNvPr id="62" name="Google Shape;62;p27"/>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7"/>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1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7"/>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p:zoom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5"/>
        <p:cNvGrpSpPr/>
        <p:nvPr/>
      </p:nvGrpSpPr>
      <p:grpSpPr>
        <a:xfrm>
          <a:off x="0" y="0"/>
          <a:ext cx="0" cy="0"/>
          <a:chOff x="0" y="0"/>
          <a:chExt cx="0" cy="0"/>
        </a:xfrm>
      </p:grpSpPr>
      <p:sp>
        <p:nvSpPr>
          <p:cNvPr id="66" name="Google Shape;66;p28"/>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7" name="Google Shape;67;p28"/>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Font typeface="Arial"/>
              <a:buChar char="•"/>
              <a:defRPr sz="2800"/>
            </a:lvl1pPr>
            <a:lvl2pPr marL="914400" lvl="1" indent="-381000" algn="l">
              <a:spcBef>
                <a:spcPts val="480"/>
              </a:spcBef>
              <a:spcAft>
                <a:spcPts val="0"/>
              </a:spcAft>
              <a:buClr>
                <a:schemeClr val="dk1"/>
              </a:buClr>
              <a:buSzPts val="2400"/>
              <a:buFont typeface="Arial"/>
              <a:buChar char="–"/>
              <a:defRPr sz="2400"/>
            </a:lvl2pPr>
            <a:lvl3pPr marL="1371600" lvl="2" indent="-355600" algn="l">
              <a:spcBef>
                <a:spcPts val="400"/>
              </a:spcBef>
              <a:spcAft>
                <a:spcPts val="0"/>
              </a:spcAft>
              <a:buClr>
                <a:schemeClr val="dk1"/>
              </a:buClr>
              <a:buSzPts val="2000"/>
              <a:buFont typeface="Arial"/>
              <a:buChar char="•"/>
              <a:defRPr sz="2000"/>
            </a:lvl3pPr>
            <a:lvl4pPr marL="1828800" lvl="3" indent="-342900" algn="l">
              <a:spcBef>
                <a:spcPts val="360"/>
              </a:spcBef>
              <a:spcAft>
                <a:spcPts val="0"/>
              </a:spcAft>
              <a:buClr>
                <a:schemeClr val="dk1"/>
              </a:buClr>
              <a:buSzPts val="1800"/>
              <a:buFont typeface="Arial"/>
              <a:buChar char="–"/>
              <a:defRPr sz="1800"/>
            </a:lvl4pPr>
            <a:lvl5pPr marL="2286000" lvl="4" indent="-342900" algn="l">
              <a:spcBef>
                <a:spcPts val="360"/>
              </a:spcBef>
              <a:spcAft>
                <a:spcPts val="0"/>
              </a:spcAft>
              <a:buClr>
                <a:schemeClr val="dk1"/>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
        <p:nvSpPr>
          <p:cNvPr id="68" name="Google Shape;68;p28"/>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Font typeface="Arial"/>
              <a:buChar char="•"/>
              <a:defRPr sz="2800"/>
            </a:lvl1pPr>
            <a:lvl2pPr marL="914400" lvl="1" indent="-381000" algn="l">
              <a:spcBef>
                <a:spcPts val="480"/>
              </a:spcBef>
              <a:spcAft>
                <a:spcPts val="0"/>
              </a:spcAft>
              <a:buClr>
                <a:schemeClr val="dk1"/>
              </a:buClr>
              <a:buSzPts val="2400"/>
              <a:buFont typeface="Arial"/>
              <a:buChar char="–"/>
              <a:defRPr sz="2400"/>
            </a:lvl2pPr>
            <a:lvl3pPr marL="1371600" lvl="2" indent="-355600" algn="l">
              <a:spcBef>
                <a:spcPts val="400"/>
              </a:spcBef>
              <a:spcAft>
                <a:spcPts val="0"/>
              </a:spcAft>
              <a:buClr>
                <a:schemeClr val="dk1"/>
              </a:buClr>
              <a:buSzPts val="2000"/>
              <a:buFont typeface="Arial"/>
              <a:buChar char="•"/>
              <a:defRPr sz="2000"/>
            </a:lvl3pPr>
            <a:lvl4pPr marL="1828800" lvl="3" indent="-342900" algn="l">
              <a:spcBef>
                <a:spcPts val="360"/>
              </a:spcBef>
              <a:spcAft>
                <a:spcPts val="0"/>
              </a:spcAft>
              <a:buClr>
                <a:schemeClr val="dk1"/>
              </a:buClr>
              <a:buSzPts val="1800"/>
              <a:buFont typeface="Arial"/>
              <a:buChar char="–"/>
              <a:defRPr sz="1800"/>
            </a:lvl4pPr>
            <a:lvl5pPr marL="2286000" lvl="4" indent="-342900" algn="l">
              <a:spcBef>
                <a:spcPts val="360"/>
              </a:spcBef>
              <a:spcAft>
                <a:spcPts val="0"/>
              </a:spcAft>
              <a:buClr>
                <a:schemeClr val="dk1"/>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
        <p:nvSpPr>
          <p:cNvPr id="69" name="Google Shape;69;p28"/>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8"/>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1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8"/>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p:zoom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2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4" name="Google Shape;74;p2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chemeClr val="dk1"/>
              </a:buClr>
              <a:buSzPts val="2000"/>
              <a:buFont typeface="Arial"/>
              <a:buNone/>
              <a:defRPr sz="2000"/>
            </a:lvl1pPr>
            <a:lvl2pPr marL="914400" lvl="1" indent="-228600" algn="l">
              <a:spcBef>
                <a:spcPts val="360"/>
              </a:spcBef>
              <a:spcAft>
                <a:spcPts val="0"/>
              </a:spcAft>
              <a:buClr>
                <a:schemeClr val="dk1"/>
              </a:buClr>
              <a:buSzPts val="1800"/>
              <a:buFont typeface="Arial"/>
              <a:buNone/>
              <a:defRPr sz="1800"/>
            </a:lvl2pPr>
            <a:lvl3pPr marL="1371600" lvl="2" indent="-228600" algn="l">
              <a:spcBef>
                <a:spcPts val="320"/>
              </a:spcBef>
              <a:spcAft>
                <a:spcPts val="0"/>
              </a:spcAft>
              <a:buClr>
                <a:schemeClr val="dk1"/>
              </a:buClr>
              <a:buSzPts val="1600"/>
              <a:buFont typeface="Arial"/>
              <a:buNone/>
              <a:defRPr sz="1600"/>
            </a:lvl3pPr>
            <a:lvl4pPr marL="1828800" lvl="3" indent="-228600" algn="l">
              <a:spcBef>
                <a:spcPts val="280"/>
              </a:spcBef>
              <a:spcAft>
                <a:spcPts val="0"/>
              </a:spcAft>
              <a:buClr>
                <a:schemeClr val="dk1"/>
              </a:buClr>
              <a:buSzPts val="1400"/>
              <a:buFont typeface="Arial"/>
              <a:buNone/>
              <a:defRPr sz="1400"/>
            </a:lvl4pPr>
            <a:lvl5pPr marL="2286000" lvl="4" indent="-228600" algn="l">
              <a:spcBef>
                <a:spcPts val="280"/>
              </a:spcBef>
              <a:spcAft>
                <a:spcPts val="0"/>
              </a:spcAft>
              <a:buClr>
                <a:schemeClr val="dk1"/>
              </a:buClr>
              <a:buSzPts val="1400"/>
              <a:buFont typeface="Arial"/>
              <a:buNone/>
              <a:defRPr sz="1400"/>
            </a:lvl5pPr>
            <a:lvl6pPr marL="2743200" lvl="5" indent="-228600" algn="l">
              <a:spcBef>
                <a:spcPts val="280"/>
              </a:spcBef>
              <a:spcAft>
                <a:spcPts val="0"/>
              </a:spcAft>
              <a:buClr>
                <a:schemeClr val="dk1"/>
              </a:buClr>
              <a:buSzPts val="1400"/>
              <a:buFont typeface="Arial"/>
              <a:buNone/>
              <a:defRPr sz="1400"/>
            </a:lvl6pPr>
            <a:lvl7pPr marL="3200400" lvl="6" indent="-228600" algn="l">
              <a:spcBef>
                <a:spcPts val="280"/>
              </a:spcBef>
              <a:spcAft>
                <a:spcPts val="0"/>
              </a:spcAft>
              <a:buClr>
                <a:schemeClr val="dk1"/>
              </a:buClr>
              <a:buSzPts val="1400"/>
              <a:buFont typeface="Arial"/>
              <a:buNone/>
              <a:defRPr sz="1400"/>
            </a:lvl7pPr>
            <a:lvl8pPr marL="3657600" lvl="7" indent="-228600" algn="l">
              <a:spcBef>
                <a:spcPts val="280"/>
              </a:spcBef>
              <a:spcAft>
                <a:spcPts val="0"/>
              </a:spcAft>
              <a:buClr>
                <a:schemeClr val="dk1"/>
              </a:buClr>
              <a:buSzPts val="1400"/>
              <a:buFont typeface="Arial"/>
              <a:buNone/>
              <a:defRPr sz="1400"/>
            </a:lvl8pPr>
            <a:lvl9pPr marL="4114800" lvl="8" indent="-228600" algn="l">
              <a:spcBef>
                <a:spcPts val="280"/>
              </a:spcBef>
              <a:spcAft>
                <a:spcPts val="0"/>
              </a:spcAft>
              <a:buClr>
                <a:schemeClr val="dk1"/>
              </a:buClr>
              <a:buSzPts val="1400"/>
              <a:buFont typeface="Arial"/>
              <a:buNone/>
              <a:defRPr sz="1400"/>
            </a:lvl9pPr>
          </a:lstStyle>
          <a:p>
            <a:endParaRPr/>
          </a:p>
        </p:txBody>
      </p:sp>
      <p:sp>
        <p:nvSpPr>
          <p:cNvPr id="75" name="Google Shape;75;p29"/>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9"/>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1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9"/>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p:zoom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8"/>
        <p:cNvGrpSpPr/>
        <p:nvPr/>
      </p:nvGrpSpPr>
      <p:grpSpPr>
        <a:xfrm>
          <a:off x="0" y="0"/>
          <a:ext cx="0" cy="0"/>
          <a:chOff x="0" y="0"/>
          <a:chExt cx="0" cy="0"/>
        </a:xfrm>
      </p:grpSpPr>
      <p:sp>
        <p:nvSpPr>
          <p:cNvPr id="79" name="Google Shape;79;p30"/>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0" name="Google Shape;80;p30"/>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chemeClr val="dk1"/>
              </a:buClr>
              <a:buSzPts val="3200"/>
              <a:buFont typeface="Arial"/>
              <a:buNone/>
              <a:defRPr/>
            </a:lvl1pPr>
            <a:lvl2pPr lvl="1" algn="ctr">
              <a:spcBef>
                <a:spcPts val="560"/>
              </a:spcBef>
              <a:spcAft>
                <a:spcPts val="0"/>
              </a:spcAft>
              <a:buClr>
                <a:schemeClr val="dk1"/>
              </a:buClr>
              <a:buSzPts val="2800"/>
              <a:buFont typeface="Arial"/>
              <a:buNone/>
              <a:defRPr/>
            </a:lvl2pPr>
            <a:lvl3pPr lvl="2" algn="ctr">
              <a:spcBef>
                <a:spcPts val="480"/>
              </a:spcBef>
              <a:spcAft>
                <a:spcPts val="0"/>
              </a:spcAft>
              <a:buClr>
                <a:schemeClr val="dk1"/>
              </a:buClr>
              <a:buSzPts val="2400"/>
              <a:buFont typeface="Arial"/>
              <a:buNone/>
              <a:defRPr/>
            </a:lvl3pPr>
            <a:lvl4pPr lvl="3" algn="ctr">
              <a:spcBef>
                <a:spcPts val="400"/>
              </a:spcBef>
              <a:spcAft>
                <a:spcPts val="0"/>
              </a:spcAft>
              <a:buClr>
                <a:schemeClr val="dk1"/>
              </a:buClr>
              <a:buSzPts val="2000"/>
              <a:buFont typeface="Arial"/>
              <a:buNone/>
              <a:defRPr/>
            </a:lvl4pPr>
            <a:lvl5pPr lvl="4" algn="ctr">
              <a:spcBef>
                <a:spcPts val="400"/>
              </a:spcBef>
              <a:spcAft>
                <a:spcPts val="0"/>
              </a:spcAft>
              <a:buClr>
                <a:schemeClr val="dk1"/>
              </a:buClr>
              <a:buSzPts val="2000"/>
              <a:buFont typeface="Arial"/>
              <a:buNone/>
              <a:defRPr/>
            </a:lvl5pPr>
            <a:lvl6pPr lvl="5" algn="ctr">
              <a:spcBef>
                <a:spcPts val="400"/>
              </a:spcBef>
              <a:spcAft>
                <a:spcPts val="0"/>
              </a:spcAft>
              <a:buClr>
                <a:schemeClr val="dk1"/>
              </a:buClr>
              <a:buSzPts val="2000"/>
              <a:buFont typeface="Arial"/>
              <a:buNone/>
              <a:defRPr/>
            </a:lvl6pPr>
            <a:lvl7pPr lvl="6" algn="ctr">
              <a:spcBef>
                <a:spcPts val="400"/>
              </a:spcBef>
              <a:spcAft>
                <a:spcPts val="0"/>
              </a:spcAft>
              <a:buClr>
                <a:schemeClr val="dk1"/>
              </a:buClr>
              <a:buSzPts val="2000"/>
              <a:buFont typeface="Arial"/>
              <a:buNone/>
              <a:defRPr/>
            </a:lvl7pPr>
            <a:lvl8pPr lvl="7" algn="ctr">
              <a:spcBef>
                <a:spcPts val="400"/>
              </a:spcBef>
              <a:spcAft>
                <a:spcPts val="0"/>
              </a:spcAft>
              <a:buClr>
                <a:schemeClr val="dk1"/>
              </a:buClr>
              <a:buSzPts val="2000"/>
              <a:buFont typeface="Arial"/>
              <a:buNone/>
              <a:defRPr/>
            </a:lvl8pPr>
            <a:lvl9pPr lvl="8" algn="ctr">
              <a:spcBef>
                <a:spcPts val="400"/>
              </a:spcBef>
              <a:spcAft>
                <a:spcPts val="0"/>
              </a:spcAft>
              <a:buClr>
                <a:schemeClr val="dk1"/>
              </a:buClr>
              <a:buSzPts val="2000"/>
              <a:buFont typeface="Arial"/>
              <a:buNone/>
              <a:defRPr/>
            </a:lvl9pPr>
          </a:lstStyle>
          <a:p>
            <a:endParaRPr/>
          </a:p>
        </p:txBody>
      </p:sp>
      <p:sp>
        <p:nvSpPr>
          <p:cNvPr id="81" name="Google Shape;81;p30"/>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0"/>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1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0"/>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p:zoom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9"/>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44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44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44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44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44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44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4400" b="0" i="0" u="none" strike="noStrike" cap="none">
                <a:solidFill>
                  <a:schemeClr val="dk2"/>
                </a:solidFill>
                <a:latin typeface="Arial"/>
                <a:ea typeface="Arial"/>
                <a:cs typeface="Arial"/>
                <a:sym typeface="Arial"/>
              </a:defRPr>
            </a:lvl9pPr>
          </a:lstStyle>
          <a:p>
            <a:endParaRPr/>
          </a:p>
        </p:txBody>
      </p:sp>
      <p:sp>
        <p:nvSpPr>
          <p:cNvPr id="11" name="Google Shape;11;p19"/>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 name="Google Shape;12;p19"/>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18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18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18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18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18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18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18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1800" b="0" i="0" u="none" strike="noStrike" cap="none">
                <a:solidFill>
                  <a:schemeClr val="dk1"/>
                </a:solidFill>
                <a:latin typeface="Tahoma"/>
                <a:ea typeface="Tahoma"/>
                <a:cs typeface="Tahoma"/>
                <a:sym typeface="Tahoma"/>
              </a:defRPr>
            </a:lvl9pPr>
          </a:lstStyle>
          <a:p>
            <a:endParaRPr/>
          </a:p>
        </p:txBody>
      </p:sp>
      <p:sp>
        <p:nvSpPr>
          <p:cNvPr id="13" name="Google Shape;13;p19"/>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SzPts val="1400"/>
              <a:buNone/>
              <a:defRPr sz="1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18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18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18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18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18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18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1800" b="0" i="0" u="none" strike="noStrike" cap="none">
                <a:solidFill>
                  <a:schemeClr val="dk1"/>
                </a:solidFill>
                <a:latin typeface="Tahoma"/>
                <a:ea typeface="Tahoma"/>
                <a:cs typeface="Tahoma"/>
                <a:sym typeface="Tahoma"/>
              </a:defRPr>
            </a:lvl9pPr>
          </a:lstStyle>
          <a:p>
            <a:endParaRPr/>
          </a:p>
        </p:txBody>
      </p:sp>
      <p:sp>
        <p:nvSpPr>
          <p:cNvPr id="14" name="Google Shape;14;p19"/>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comments" Target="../comments/commen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a:t>Group - 1</a:t>
            </a:r>
            <a:endParaRPr/>
          </a:p>
        </p:txBody>
      </p:sp>
      <p:sp>
        <p:nvSpPr>
          <p:cNvPr id="89" name="Google Shape;89;p1"/>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7200"/>
              <a:buFont typeface="Arial"/>
              <a:buNone/>
            </a:pPr>
            <a:r>
              <a:rPr lang="en-US" sz="7200" b="0" i="0" u="none" strike="noStrike" cap="none">
                <a:solidFill>
                  <a:schemeClr val="dk1"/>
                </a:solidFill>
                <a:latin typeface="Arial"/>
                <a:ea typeface="Arial"/>
                <a:cs typeface="Arial"/>
                <a:sym typeface="Arial"/>
              </a:rPr>
              <a:t>Welcome Back</a:t>
            </a:r>
            <a:endParaRPr sz="72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7200"/>
              <a:buFont typeface="Arial"/>
              <a:buNone/>
            </a:pPr>
            <a:endParaRPr sz="7200"/>
          </a:p>
        </p:txBody>
      </p:sp>
      <p:sp>
        <p:nvSpPr>
          <p:cNvPr id="90" name="Google Shape;90;p1"/>
          <p:cNvSpPr txBox="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400"/>
              <a:buFont typeface="Arial"/>
              <a:buNone/>
            </a:pPr>
            <a:r>
              <a:rPr lang="en-US" sz="1400" b="0" i="0" u="none" strike="noStrike" cap="none">
                <a:solidFill>
                  <a:schemeClr val="dk1"/>
                </a:solidFill>
                <a:latin typeface="Arial"/>
                <a:ea typeface="Arial"/>
                <a:cs typeface="Arial"/>
                <a:sym typeface="Arial"/>
              </a:rPr>
              <a:t>Padhu Seshaiyer</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2" descr="Suriname Flag 🇸🇷 | Suriname flag, Flag, International flags"/>
          <p:cNvPicPr preferRelativeResize="0"/>
          <p:nvPr/>
        </p:nvPicPr>
        <p:blipFill rotWithShape="1">
          <a:blip r:embed="rId3">
            <a:alphaModFix/>
          </a:blip>
          <a:srcRect/>
          <a:stretch/>
        </p:blipFill>
        <p:spPr>
          <a:xfrm>
            <a:off x="0" y="4762"/>
            <a:ext cx="9144000" cy="5151437"/>
          </a:xfrm>
          <a:prstGeom prst="rect">
            <a:avLst/>
          </a:prstGeom>
          <a:noFill/>
          <a:ln>
            <a:noFill/>
          </a:ln>
        </p:spPr>
      </p:pic>
      <p:pic>
        <p:nvPicPr>
          <p:cNvPr id="96" name="Google Shape;96;p2" descr="SDG - United Nations Population Division | Department of Economic ..."/>
          <p:cNvPicPr preferRelativeResize="0"/>
          <p:nvPr/>
        </p:nvPicPr>
        <p:blipFill rotWithShape="1">
          <a:blip r:embed="rId4">
            <a:alphaModFix/>
          </a:blip>
          <a:srcRect/>
          <a:stretch/>
        </p:blipFill>
        <p:spPr>
          <a:xfrm>
            <a:off x="2819400" y="5119687"/>
            <a:ext cx="3429000" cy="1738312"/>
          </a:xfrm>
          <a:prstGeom prst="rect">
            <a:avLst/>
          </a:prstGeom>
          <a:noFill/>
          <a:ln>
            <a:noFill/>
          </a:ln>
        </p:spPr>
      </p:pic>
      <p:pic>
        <p:nvPicPr>
          <p:cNvPr id="97" name="Google Shape;97;p2" descr="Covid-19 | Hays, KS"/>
          <p:cNvPicPr preferRelativeResize="0"/>
          <p:nvPr/>
        </p:nvPicPr>
        <p:blipFill rotWithShape="1">
          <a:blip r:embed="rId5">
            <a:alphaModFix/>
          </a:blip>
          <a:srcRect/>
          <a:stretch/>
        </p:blipFill>
        <p:spPr>
          <a:xfrm>
            <a:off x="6553200" y="5156200"/>
            <a:ext cx="2590800" cy="1725612"/>
          </a:xfrm>
          <a:prstGeom prst="rect">
            <a:avLst/>
          </a:prstGeom>
          <a:noFill/>
          <a:ln>
            <a:noFill/>
          </a:ln>
        </p:spPr>
      </p:pic>
      <p:pic>
        <p:nvPicPr>
          <p:cNvPr id="98" name="Google Shape;98;p2" descr="SDG 4: Quality Education - KIT Royal Tropical Institute"/>
          <p:cNvPicPr preferRelativeResize="0"/>
          <p:nvPr/>
        </p:nvPicPr>
        <p:blipFill rotWithShape="1">
          <a:blip r:embed="rId6">
            <a:alphaModFix/>
          </a:blip>
          <a:srcRect/>
          <a:stretch/>
        </p:blipFill>
        <p:spPr>
          <a:xfrm>
            <a:off x="38100" y="5187950"/>
            <a:ext cx="1638300" cy="1639887"/>
          </a:xfrm>
          <a:prstGeom prst="rect">
            <a:avLst/>
          </a:prstGeom>
          <a:noFill/>
          <a:ln>
            <a:noFill/>
          </a:ln>
        </p:spPr>
      </p:pic>
      <p:sp>
        <p:nvSpPr>
          <p:cNvPr id="99" name="Google Shape;99;p2"/>
          <p:cNvSpPr txBox="1"/>
          <p:nvPr/>
        </p:nvSpPr>
        <p:spPr>
          <a:xfrm>
            <a:off x="4533900" y="5119687"/>
            <a:ext cx="571500" cy="595312"/>
          </a:xfrm>
          <a:prstGeom prst="rect">
            <a:avLst/>
          </a:prstGeom>
          <a:noFill/>
          <a:ln w="57150"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Tahoma"/>
              <a:ea typeface="Tahoma"/>
              <a:cs typeface="Tahoma"/>
              <a:sym typeface="Tahoma"/>
            </a:endParaRPr>
          </a:p>
        </p:txBody>
      </p:sp>
      <p:cxnSp>
        <p:nvCxnSpPr>
          <p:cNvPr id="100" name="Google Shape;100;p2"/>
          <p:cNvCxnSpPr/>
          <p:nvPr/>
        </p:nvCxnSpPr>
        <p:spPr>
          <a:xfrm flipH="1">
            <a:off x="1676400" y="5432425"/>
            <a:ext cx="2971800" cy="574675"/>
          </a:xfrm>
          <a:prstGeom prst="straightConnector1">
            <a:avLst/>
          </a:prstGeom>
          <a:solidFill>
            <a:schemeClr val="accent1"/>
          </a:solidFill>
          <a:ln w="9525" cap="flat" cmpd="sng">
            <a:solidFill>
              <a:schemeClr val="dk1"/>
            </a:solidFill>
            <a:prstDash val="solid"/>
            <a:miter lim="800000"/>
            <a:headEnd type="none" w="med" len="med"/>
            <a:tailEnd type="triangle" w="med" len="med"/>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3"/>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400" b="0" i="0" u="none">
                <a:solidFill>
                  <a:schemeClr val="dk2"/>
                </a:solidFill>
                <a:latin typeface="Arial"/>
                <a:ea typeface="Arial"/>
                <a:cs typeface="Arial"/>
                <a:sym typeface="Arial"/>
              </a:rPr>
              <a:t>SMART Goals</a:t>
            </a:r>
            <a:endParaRPr/>
          </a:p>
        </p:txBody>
      </p:sp>
      <p:pic>
        <p:nvPicPr>
          <p:cNvPr id="106" name="Google Shape;106;p3"/>
          <p:cNvPicPr preferRelativeResize="0"/>
          <p:nvPr/>
        </p:nvPicPr>
        <p:blipFill rotWithShape="1">
          <a:blip r:embed="rId3">
            <a:alphaModFix/>
          </a:blip>
          <a:srcRect/>
          <a:stretch/>
        </p:blipFill>
        <p:spPr>
          <a:xfrm>
            <a:off x="228600" y="2514600"/>
            <a:ext cx="4846637" cy="2438400"/>
          </a:xfrm>
          <a:prstGeom prst="rect">
            <a:avLst/>
          </a:prstGeom>
          <a:noFill/>
          <a:ln>
            <a:noFill/>
          </a:ln>
        </p:spPr>
      </p:pic>
      <p:pic>
        <p:nvPicPr>
          <p:cNvPr id="107" name="Google Shape;107;p3" descr="SMART Goals Poster by REIDMATH | Teachers Pay Teachers"/>
          <p:cNvPicPr preferRelativeResize="0"/>
          <p:nvPr/>
        </p:nvPicPr>
        <p:blipFill rotWithShape="1">
          <a:blip r:embed="rId4">
            <a:alphaModFix/>
          </a:blip>
          <a:srcRect l="4411" t="3415" r="4410" b="5491"/>
          <a:stretch/>
        </p:blipFill>
        <p:spPr>
          <a:xfrm>
            <a:off x="5089525" y="1219200"/>
            <a:ext cx="3895725" cy="5029200"/>
          </a:xfrm>
          <a:prstGeom prst="rect">
            <a:avLst/>
          </a:prstGeom>
          <a:noFill/>
          <a:ln>
            <a:noFill/>
          </a:ln>
        </p:spPr>
      </p:pic>
      <p:sp>
        <p:nvSpPr>
          <p:cNvPr id="108" name="Google Shape;108;p3"/>
          <p:cNvSpPr txBox="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400"/>
              <a:buFont typeface="Arial"/>
              <a:buNone/>
            </a:pPr>
            <a:r>
              <a:rPr lang="en-US" sz="1400" b="0" i="0" u="none">
                <a:solidFill>
                  <a:schemeClr val="dk1"/>
                </a:solidFill>
                <a:latin typeface="Arial"/>
                <a:ea typeface="Arial"/>
                <a:cs typeface="Arial"/>
                <a:sym typeface="Arial"/>
              </a:rPr>
              <a:t>Padhu Seshaiyer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2"/>
          <p:cNvSpPr txBox="1">
            <a:spLocks noGrp="1"/>
          </p:cNvSpPr>
          <p:nvPr>
            <p:ph type="title"/>
          </p:nvPr>
        </p:nvSpPr>
        <p:spPr>
          <a:xfrm>
            <a:off x="696570" y="-26863"/>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a:t>Easy on the go </a:t>
            </a:r>
            <a:endParaRPr/>
          </a:p>
        </p:txBody>
      </p:sp>
      <p:sp>
        <p:nvSpPr>
          <p:cNvPr id="114" name="Google Shape;114;p12"/>
          <p:cNvSpPr txBox="1">
            <a:spLocks noGrp="1"/>
          </p:cNvSpPr>
          <p:nvPr>
            <p:ph type="body" idx="1"/>
          </p:nvPr>
        </p:nvSpPr>
        <p:spPr>
          <a:xfrm>
            <a:off x="457207" y="1417624"/>
            <a:ext cx="8229600" cy="4526100"/>
          </a:xfrm>
          <a:prstGeom prst="rect">
            <a:avLst/>
          </a:prstGeom>
          <a:noFill/>
          <a:ln>
            <a:noFill/>
          </a:ln>
        </p:spPr>
        <p:txBody>
          <a:bodyPr spcFirstLastPara="1" wrap="square" lIns="91425" tIns="45700" rIns="91425" bIns="45700" anchor="t" anchorCtr="0">
            <a:noAutofit/>
          </a:bodyPr>
          <a:lstStyle/>
          <a:p>
            <a:pPr marL="457200" marR="0" lvl="0" indent="-342900" algn="l" rtl="0">
              <a:lnSpc>
                <a:spcPct val="100000"/>
              </a:lnSpc>
              <a:spcBef>
                <a:spcPts val="0"/>
              </a:spcBef>
              <a:spcAft>
                <a:spcPts val="0"/>
              </a:spcAft>
              <a:buSzPts val="1800"/>
              <a:buAutoNum type="arabicPeriod"/>
            </a:pPr>
            <a:r>
              <a:rPr lang="en-US"/>
              <a:t>Melcherts, Samady </a:t>
            </a:r>
            <a:endParaRPr/>
          </a:p>
          <a:p>
            <a:pPr marL="457200" marR="0" lvl="0" indent="-342900" algn="l" rtl="0">
              <a:lnSpc>
                <a:spcPct val="100000"/>
              </a:lnSpc>
              <a:spcBef>
                <a:spcPts val="0"/>
              </a:spcBef>
              <a:spcAft>
                <a:spcPts val="0"/>
              </a:spcAft>
              <a:buSzPts val="1800"/>
              <a:buAutoNum type="arabicPeriod"/>
            </a:pPr>
            <a:r>
              <a:rPr lang="en-US"/>
              <a:t>Gopal, Shantie </a:t>
            </a:r>
            <a:endParaRPr/>
          </a:p>
          <a:p>
            <a:pPr marL="457200" marR="0" lvl="0" indent="-342900" algn="l" rtl="0">
              <a:lnSpc>
                <a:spcPct val="100000"/>
              </a:lnSpc>
              <a:spcBef>
                <a:spcPts val="0"/>
              </a:spcBef>
              <a:spcAft>
                <a:spcPts val="0"/>
              </a:spcAft>
              <a:buSzPts val="1800"/>
              <a:buAutoNum type="arabicPeriod"/>
            </a:pPr>
            <a:r>
              <a:rPr lang="en-US"/>
              <a:t>Molien, Noreen </a:t>
            </a:r>
            <a:endParaRPr/>
          </a:p>
          <a:p>
            <a:pPr marL="457200" marR="0" lvl="0" indent="-342900" algn="l" rtl="0">
              <a:lnSpc>
                <a:spcPct val="100000"/>
              </a:lnSpc>
              <a:spcBef>
                <a:spcPts val="0"/>
              </a:spcBef>
              <a:spcAft>
                <a:spcPts val="0"/>
              </a:spcAft>
              <a:buSzPts val="1800"/>
              <a:buAutoNum type="arabicPeriod"/>
            </a:pPr>
            <a:r>
              <a:rPr lang="en-US"/>
              <a:t>Rozenhout, Andielle </a:t>
            </a:r>
            <a:endParaRPr/>
          </a:p>
          <a:p>
            <a:pPr marL="457200" marR="0" lvl="0" indent="-342900" algn="l" rtl="0">
              <a:lnSpc>
                <a:spcPct val="100000"/>
              </a:lnSpc>
              <a:spcBef>
                <a:spcPts val="0"/>
              </a:spcBef>
              <a:spcAft>
                <a:spcPts val="0"/>
              </a:spcAft>
              <a:buSzPts val="1800"/>
              <a:buAutoNum type="arabicPeriod"/>
            </a:pPr>
            <a:r>
              <a:rPr lang="en-US"/>
              <a:t>Changalall, Madhawi </a:t>
            </a:r>
            <a:endParaRPr/>
          </a:p>
          <a:p>
            <a:pPr marL="342900" marR="0" lvl="0" indent="0" algn="l" rtl="0">
              <a:lnSpc>
                <a:spcPct val="100000"/>
              </a:lnSpc>
              <a:spcBef>
                <a:spcPts val="0"/>
              </a:spcBef>
              <a:spcAft>
                <a:spcPts val="0"/>
              </a:spcAft>
              <a:buNone/>
            </a:pPr>
            <a:endParaRPr/>
          </a:p>
        </p:txBody>
      </p:sp>
      <p:sp>
        <p:nvSpPr>
          <p:cNvPr id="115" name="Google Shape;115;p12"/>
          <p:cNvSpPr txBox="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400"/>
              <a:buFont typeface="Arial"/>
              <a:buNone/>
            </a:pPr>
            <a:r>
              <a:rPr lang="en-US" sz="1400" b="0" i="0" u="none">
                <a:solidFill>
                  <a:schemeClr val="dk1"/>
                </a:solidFill>
                <a:latin typeface="Arial"/>
                <a:ea typeface="Arial"/>
                <a:cs typeface="Arial"/>
                <a:sym typeface="Arial"/>
              </a:rPr>
              <a:t>Padhu Seshaiyer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3"/>
          <p:cNvSpPr txBox="1">
            <a:spLocks noGrp="1"/>
          </p:cNvSpPr>
          <p:nvPr>
            <p:ph type="title"/>
          </p:nvPr>
        </p:nvSpPr>
        <p:spPr>
          <a:xfrm>
            <a:off x="457200" y="274629"/>
            <a:ext cx="8229600" cy="7266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400" b="0" i="0" u="none">
                <a:solidFill>
                  <a:schemeClr val="dk2"/>
                </a:solidFill>
                <a:latin typeface="Arial"/>
                <a:ea typeface="Arial"/>
                <a:cs typeface="Arial"/>
                <a:sym typeface="Arial"/>
              </a:rPr>
              <a:t>Group 1 </a:t>
            </a:r>
            <a:endParaRPr/>
          </a:p>
        </p:txBody>
      </p:sp>
      <p:sp>
        <p:nvSpPr>
          <p:cNvPr id="121" name="Google Shape;121;p13"/>
          <p:cNvSpPr txBox="1">
            <a:spLocks noGrp="1"/>
          </p:cNvSpPr>
          <p:nvPr>
            <p:ph type="body" idx="1"/>
          </p:nvPr>
        </p:nvSpPr>
        <p:spPr>
          <a:xfrm>
            <a:off x="160725" y="897425"/>
            <a:ext cx="8526000" cy="54516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rgbClr val="FF0000"/>
              </a:buClr>
              <a:buSzPts val="3200"/>
              <a:buFont typeface="Arial"/>
              <a:buChar char="•"/>
            </a:pPr>
            <a:r>
              <a:rPr lang="en-US" sz="3200" b="0" i="0" u="none" strike="noStrike" cap="none">
                <a:solidFill>
                  <a:srgbClr val="FF0000"/>
                </a:solidFill>
                <a:latin typeface="Arial"/>
                <a:ea typeface="Arial"/>
                <a:cs typeface="Arial"/>
                <a:sym typeface="Arial"/>
              </a:rPr>
              <a:t>Initial Goal</a:t>
            </a:r>
            <a:r>
              <a:rPr lang="en-US" sz="3200" b="0" i="0" u="none" strike="noStrike" cap="none">
                <a:solidFill>
                  <a:schemeClr val="dk1"/>
                </a:solidFill>
                <a:latin typeface="Arial"/>
                <a:ea typeface="Arial"/>
                <a:cs typeface="Arial"/>
                <a:sym typeface="Arial"/>
              </a:rPr>
              <a:t>: </a:t>
            </a:r>
            <a:r>
              <a:rPr lang="en-US" sz="2400" b="0" i="1" u="none" strike="noStrike" cap="none">
                <a:solidFill>
                  <a:schemeClr val="dk1"/>
                </a:solidFill>
                <a:latin typeface="Arial"/>
                <a:ea typeface="Arial"/>
                <a:cs typeface="Arial"/>
                <a:sym typeface="Arial"/>
              </a:rPr>
              <a:t>(Write the goal you have in mind)</a:t>
            </a:r>
            <a:r>
              <a:rPr lang="en-US" sz="2400" b="0" i="0" u="none" strike="noStrike" cap="none">
                <a:solidFill>
                  <a:schemeClr val="dk1"/>
                </a:solidFill>
                <a:latin typeface="Arial"/>
                <a:ea typeface="Arial"/>
                <a:cs typeface="Arial"/>
                <a:sym typeface="Arial"/>
              </a:rPr>
              <a:t>: </a:t>
            </a:r>
            <a:endParaRPr sz="2400" b="0" i="1" u="none" strike="noStrike" cap="none">
              <a:solidFill>
                <a:schemeClr val="dk1"/>
              </a:solidFill>
              <a:latin typeface="Arial"/>
              <a:ea typeface="Arial"/>
              <a:cs typeface="Arial"/>
              <a:sym typeface="Arial"/>
            </a:endParaRPr>
          </a:p>
          <a:p>
            <a:pPr marL="342900" marR="0" lvl="0" indent="-342900" algn="l" rtl="0">
              <a:spcBef>
                <a:spcPts val="0"/>
              </a:spcBef>
              <a:spcAft>
                <a:spcPts val="0"/>
              </a:spcAft>
              <a:buClr>
                <a:srgbClr val="1C4587"/>
              </a:buClr>
              <a:buSzPts val="1800"/>
              <a:buChar char="•"/>
            </a:pPr>
            <a:r>
              <a:rPr lang="en-US" sz="2000">
                <a:solidFill>
                  <a:srgbClr val="1C4587"/>
                </a:solidFill>
              </a:rPr>
              <a:t>Een  online/offline software programma toegankelijk maken voor         leerkrachten en alle lln leerlingen in Suriname</a:t>
            </a:r>
            <a:endParaRPr sz="2000">
              <a:solidFill>
                <a:srgbClr val="1C4587"/>
              </a:solidFill>
            </a:endParaRPr>
          </a:p>
          <a:p>
            <a:pPr marL="342900" marR="0" lvl="0" indent="-355600" algn="l" rtl="0">
              <a:spcBef>
                <a:spcPts val="0"/>
              </a:spcBef>
              <a:spcAft>
                <a:spcPts val="0"/>
              </a:spcAft>
              <a:buClr>
                <a:srgbClr val="1C4587"/>
              </a:buClr>
              <a:buSzPts val="2000"/>
              <a:buChar char="•"/>
            </a:pPr>
            <a:r>
              <a:rPr lang="en-US" sz="2000">
                <a:solidFill>
                  <a:srgbClr val="1C4587"/>
                </a:solidFill>
              </a:rPr>
              <a:t>1 keer per week proberen online te zijn om het een en ander uit te leggen (zoom, whatsapp, google meet), ook zullen we gebruik maken van youtube videos</a:t>
            </a:r>
            <a:endParaRPr sz="2000">
              <a:solidFill>
                <a:srgbClr val="1C4587"/>
              </a:solidFill>
            </a:endParaRPr>
          </a:p>
          <a:p>
            <a:pPr marL="342900" marR="0" lvl="0" indent="-355600" algn="l" rtl="0">
              <a:spcBef>
                <a:spcPts val="0"/>
              </a:spcBef>
              <a:spcAft>
                <a:spcPts val="0"/>
              </a:spcAft>
              <a:buClr>
                <a:srgbClr val="1C4587"/>
              </a:buClr>
              <a:buSzPts val="2000"/>
              <a:buChar char="•"/>
            </a:pPr>
            <a:r>
              <a:rPr lang="en-US" sz="2000">
                <a:solidFill>
                  <a:srgbClr val="1C4587"/>
                </a:solidFill>
              </a:rPr>
              <a:t>Voor de lln in het binnenland gebruik maken van zonne energie.</a:t>
            </a:r>
            <a:endParaRPr sz="2000">
              <a:solidFill>
                <a:srgbClr val="1C4587"/>
              </a:solidFill>
            </a:endParaRPr>
          </a:p>
          <a:p>
            <a:pPr marL="342900" marR="0" lvl="0" indent="-355600" algn="l" rtl="0">
              <a:spcBef>
                <a:spcPts val="0"/>
              </a:spcBef>
              <a:spcAft>
                <a:spcPts val="0"/>
              </a:spcAft>
              <a:buClr>
                <a:srgbClr val="1C4587"/>
              </a:buClr>
              <a:buSzPts val="2000"/>
              <a:buChar char="•"/>
            </a:pPr>
            <a:r>
              <a:rPr lang="en-US" sz="2000">
                <a:solidFill>
                  <a:srgbClr val="1C4587"/>
                </a:solidFill>
              </a:rPr>
              <a:t>Voor sociaal zwakkeren moet Minowc in samenwerking met sociale zaken , buurtorganisaties en de school kijken wie werkelijk in aanmerking kan komen voor een device.</a:t>
            </a:r>
            <a:endParaRPr sz="2000">
              <a:solidFill>
                <a:srgbClr val="1C4587"/>
              </a:solidFill>
            </a:endParaRPr>
          </a:p>
          <a:p>
            <a:pPr marL="342900" marR="0" lvl="0" indent="-355600" algn="l" rtl="0">
              <a:spcBef>
                <a:spcPts val="0"/>
              </a:spcBef>
              <a:spcAft>
                <a:spcPts val="0"/>
              </a:spcAft>
              <a:buClr>
                <a:srgbClr val="1C4587"/>
              </a:buClr>
              <a:buSzPts val="2000"/>
              <a:buChar char="•"/>
            </a:pPr>
            <a:r>
              <a:rPr lang="en-US" sz="2000">
                <a:solidFill>
                  <a:srgbClr val="1C4587"/>
                </a:solidFill>
              </a:rPr>
              <a:t>Soepele financieringsmogelijkheden bij het aanschaffen van een device voor hen die nog net kunnen permitteren</a:t>
            </a:r>
            <a:endParaRPr sz="2000">
              <a:solidFill>
                <a:srgbClr val="1C4587"/>
              </a:solidFill>
            </a:endParaRPr>
          </a:p>
          <a:p>
            <a:pPr marL="342900" marR="0" lvl="0" indent="-355600" algn="l" rtl="0">
              <a:spcBef>
                <a:spcPts val="0"/>
              </a:spcBef>
              <a:spcAft>
                <a:spcPts val="0"/>
              </a:spcAft>
              <a:buClr>
                <a:srgbClr val="1C4587"/>
              </a:buClr>
              <a:buSzPts val="2000"/>
              <a:buChar char="•"/>
            </a:pPr>
            <a:r>
              <a:rPr lang="en-US" sz="2000">
                <a:solidFill>
                  <a:srgbClr val="1C4587"/>
                </a:solidFill>
              </a:rPr>
              <a:t>Ook voor personen met een gehoorbeperking zullen we</a:t>
            </a:r>
            <a:endParaRPr sz="2000">
              <a:solidFill>
                <a:srgbClr val="1C4587"/>
              </a:solidFill>
            </a:endParaRPr>
          </a:p>
          <a:p>
            <a:pPr marL="342900" marR="0" lvl="0" indent="0" algn="l" rtl="0">
              <a:spcBef>
                <a:spcPts val="480"/>
              </a:spcBef>
              <a:spcAft>
                <a:spcPts val="0"/>
              </a:spcAft>
              <a:buNone/>
            </a:pPr>
            <a:r>
              <a:rPr lang="en-US" sz="2000">
                <a:solidFill>
                  <a:srgbClr val="1C4587"/>
                </a:solidFill>
              </a:rPr>
              <a:t> gebruik maken van een sign interpreter genaamd Maggie</a:t>
            </a:r>
            <a:endParaRPr sz="2000">
              <a:solidFill>
                <a:srgbClr val="1C4587"/>
              </a:solidFill>
            </a:endParaRPr>
          </a:p>
          <a:p>
            <a:pPr marL="0" lvl="0" indent="0" algn="l" rtl="0">
              <a:spcBef>
                <a:spcPts val="360"/>
              </a:spcBef>
              <a:spcAft>
                <a:spcPts val="0"/>
              </a:spcAft>
              <a:buNone/>
            </a:pPr>
            <a:endParaRPr sz="2400">
              <a:solidFill>
                <a:srgbClr val="1C4587"/>
              </a:solidFill>
            </a:endParaRPr>
          </a:p>
          <a:p>
            <a:pPr marL="342900" marR="0" lvl="0" indent="-190500" algn="l" rtl="0">
              <a:spcBef>
                <a:spcPts val="480"/>
              </a:spcBef>
              <a:spcAft>
                <a:spcPts val="0"/>
              </a:spcAft>
              <a:buClr>
                <a:schemeClr val="dk1"/>
              </a:buClr>
              <a:buSzPts val="2400"/>
              <a:buFont typeface="Arial"/>
              <a:buNone/>
            </a:pPr>
            <a:endParaRPr sz="2400" i="1"/>
          </a:p>
        </p:txBody>
      </p:sp>
      <p:sp>
        <p:nvSpPr>
          <p:cNvPr id="122" name="Google Shape;122;p13"/>
          <p:cNvSpPr txBox="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400"/>
              <a:buFont typeface="Arial"/>
              <a:buNone/>
            </a:pPr>
            <a:r>
              <a:rPr lang="en-US" sz="1400" b="0" i="0" u="none">
                <a:solidFill>
                  <a:schemeClr val="dk1"/>
                </a:solidFill>
                <a:latin typeface="Arial"/>
                <a:ea typeface="Arial"/>
                <a:cs typeface="Arial"/>
                <a:sym typeface="Arial"/>
              </a:rPr>
              <a:t>Padhu Seshaiyer</a:t>
            </a:r>
            <a:endParaRPr/>
          </a:p>
        </p:txBody>
      </p:sp>
      <p:pic>
        <p:nvPicPr>
          <p:cNvPr id="123" name="Google Shape;123;p13"/>
          <p:cNvPicPr preferRelativeResize="0"/>
          <p:nvPr/>
        </p:nvPicPr>
        <p:blipFill>
          <a:blip r:embed="rId3">
            <a:alphaModFix/>
          </a:blip>
          <a:stretch>
            <a:fillRect/>
          </a:stretch>
        </p:blipFill>
        <p:spPr>
          <a:xfrm>
            <a:off x="6019800" y="5917075"/>
            <a:ext cx="413688" cy="726600"/>
          </a:xfrm>
          <a:prstGeom prst="rect">
            <a:avLst/>
          </a:prstGeom>
          <a:noFill/>
          <a:ln>
            <a:noFill/>
          </a:ln>
        </p:spPr>
      </p:pic>
      <p:sp>
        <p:nvSpPr>
          <p:cNvPr id="124" name="Google Shape;124;p13"/>
          <p:cNvSpPr txBox="1"/>
          <p:nvPr/>
        </p:nvSpPr>
        <p:spPr>
          <a:xfrm>
            <a:off x="6349000" y="5612300"/>
            <a:ext cx="7350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 </a:t>
            </a:r>
            <a:endParaRPr/>
          </a:p>
        </p:txBody>
      </p:sp>
      <p:pic>
        <p:nvPicPr>
          <p:cNvPr id="125" name="Google Shape;125;p13"/>
          <p:cNvPicPr preferRelativeResize="0"/>
          <p:nvPr/>
        </p:nvPicPr>
        <p:blipFill>
          <a:blip r:embed="rId3">
            <a:alphaModFix/>
          </a:blip>
          <a:stretch>
            <a:fillRect/>
          </a:stretch>
        </p:blipFill>
        <p:spPr>
          <a:xfrm>
            <a:off x="7188425" y="4511488"/>
            <a:ext cx="1562100" cy="19580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4"/>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400" b="0" i="0" u="none">
                <a:solidFill>
                  <a:schemeClr val="dk2"/>
                </a:solidFill>
                <a:latin typeface="Arial"/>
                <a:ea typeface="Arial"/>
                <a:cs typeface="Arial"/>
                <a:sym typeface="Arial"/>
              </a:rPr>
              <a:t>Group 1 </a:t>
            </a:r>
            <a:endParaRPr/>
          </a:p>
        </p:txBody>
      </p:sp>
      <p:sp>
        <p:nvSpPr>
          <p:cNvPr id="131" name="Google Shape;131;p14"/>
          <p:cNvSpPr txBox="1">
            <a:spLocks noGrp="1"/>
          </p:cNvSpPr>
          <p:nvPr>
            <p:ph type="body" idx="1"/>
          </p:nvPr>
        </p:nvSpPr>
        <p:spPr>
          <a:xfrm>
            <a:off x="194662" y="1581877"/>
            <a:ext cx="8229600" cy="49629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rgbClr val="FF0000"/>
              </a:buClr>
              <a:buSzPts val="3200"/>
              <a:buFont typeface="Arial"/>
              <a:buChar char="•"/>
            </a:pPr>
            <a:r>
              <a:rPr lang="en-US" sz="3200" b="0" i="0" u="none">
                <a:solidFill>
                  <a:srgbClr val="FF0000"/>
                </a:solidFill>
                <a:latin typeface="Arial"/>
                <a:ea typeface="Arial"/>
                <a:cs typeface="Arial"/>
                <a:sym typeface="Arial"/>
              </a:rPr>
              <a:t>Measurable</a:t>
            </a:r>
            <a:r>
              <a:rPr lang="en-US" sz="3200" b="0" i="0" u="none">
                <a:solidFill>
                  <a:schemeClr val="dk1"/>
                </a:solidFill>
                <a:latin typeface="Arial"/>
                <a:ea typeface="Arial"/>
                <a:cs typeface="Arial"/>
                <a:sym typeface="Arial"/>
              </a:rPr>
              <a:t>: </a:t>
            </a:r>
            <a:r>
              <a:rPr lang="en-US" sz="2400" b="0" i="1" u="none">
                <a:solidFill>
                  <a:schemeClr val="dk1"/>
                </a:solidFill>
                <a:latin typeface="Arial"/>
                <a:ea typeface="Arial"/>
                <a:cs typeface="Arial"/>
                <a:sym typeface="Arial"/>
              </a:rPr>
              <a:t>(How can you measure progress and know if you’ve successfully met your goal?) </a:t>
            </a:r>
            <a:endParaRPr/>
          </a:p>
          <a:p>
            <a:pPr marL="342900" marR="0" lvl="0" indent="-381000" algn="l" rtl="0">
              <a:spcBef>
                <a:spcPts val="0"/>
              </a:spcBef>
              <a:spcAft>
                <a:spcPts val="0"/>
              </a:spcAft>
              <a:buClr>
                <a:srgbClr val="1C4587"/>
              </a:buClr>
              <a:buSzPts val="2400"/>
              <a:buChar char="•"/>
            </a:pPr>
            <a:r>
              <a:rPr lang="en-US" sz="2400">
                <a:solidFill>
                  <a:srgbClr val="1C4587"/>
                </a:solidFill>
              </a:rPr>
              <a:t>1 keer per maand feedback geven aan de hand van digitale enquête vragen en dmv sterren review </a:t>
            </a:r>
            <a:endParaRPr sz="2400">
              <a:solidFill>
                <a:srgbClr val="1C4587"/>
              </a:solidFill>
            </a:endParaRPr>
          </a:p>
          <a:p>
            <a:pPr marL="342900" marR="0" lvl="0" indent="-381000" algn="l" rtl="0">
              <a:spcBef>
                <a:spcPts val="0"/>
              </a:spcBef>
              <a:spcAft>
                <a:spcPts val="0"/>
              </a:spcAft>
              <a:buClr>
                <a:srgbClr val="1C4587"/>
              </a:buClr>
              <a:buSzPts val="2400"/>
              <a:buChar char="•"/>
            </a:pPr>
            <a:r>
              <a:rPr lang="en-US" sz="2400">
                <a:solidFill>
                  <a:srgbClr val="1C4587"/>
                </a:solidFill>
              </a:rPr>
              <a:t>We zullen gebruik maken van tv, radio,krant,flyers en social media om de samenleving goed te informeren over onze software programma</a:t>
            </a:r>
            <a:endParaRPr sz="2400">
              <a:solidFill>
                <a:srgbClr val="1C4587"/>
              </a:solidFill>
            </a:endParaRPr>
          </a:p>
          <a:p>
            <a:pPr marL="342900" marR="0" lvl="0" indent="-190500" algn="l" rtl="0">
              <a:spcBef>
                <a:spcPts val="480"/>
              </a:spcBef>
              <a:spcAft>
                <a:spcPts val="0"/>
              </a:spcAft>
              <a:buClr>
                <a:schemeClr val="dk1"/>
              </a:buClr>
              <a:buSzPts val="2400"/>
              <a:buFont typeface="Arial"/>
              <a:buNone/>
            </a:pPr>
            <a:endParaRPr sz="2400" i="1"/>
          </a:p>
        </p:txBody>
      </p:sp>
      <p:sp>
        <p:nvSpPr>
          <p:cNvPr id="132" name="Google Shape;132;p14"/>
          <p:cNvSpPr txBox="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400"/>
              <a:buFont typeface="Arial"/>
              <a:buNone/>
            </a:pPr>
            <a:r>
              <a:rPr lang="en-US" sz="1400" b="0" i="0" u="none">
                <a:solidFill>
                  <a:schemeClr val="dk1"/>
                </a:solidFill>
                <a:latin typeface="Arial"/>
                <a:ea typeface="Arial"/>
                <a:cs typeface="Arial"/>
                <a:sym typeface="Arial"/>
              </a:rPr>
              <a:t>Padhu Seshaiyer</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400" b="0" i="0" u="none">
                <a:solidFill>
                  <a:schemeClr val="dk2"/>
                </a:solidFill>
                <a:latin typeface="Arial"/>
                <a:ea typeface="Arial"/>
                <a:cs typeface="Arial"/>
                <a:sym typeface="Arial"/>
              </a:rPr>
              <a:t>Group 1 </a:t>
            </a:r>
            <a:endParaRPr/>
          </a:p>
        </p:txBody>
      </p:sp>
      <p:sp>
        <p:nvSpPr>
          <p:cNvPr id="138" name="Google Shape;138;p15"/>
          <p:cNvSpPr txBox="1">
            <a:spLocks noGrp="1"/>
          </p:cNvSpPr>
          <p:nvPr>
            <p:ph type="body" idx="1"/>
          </p:nvPr>
        </p:nvSpPr>
        <p:spPr>
          <a:xfrm>
            <a:off x="215904" y="1074000"/>
            <a:ext cx="8229600" cy="57840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rgbClr val="FF0000"/>
              </a:buClr>
              <a:buSzPts val="3200"/>
              <a:buFont typeface="Arial"/>
              <a:buChar char="•"/>
            </a:pPr>
            <a:r>
              <a:rPr lang="en-US" sz="3200" b="0" i="0" u="none">
                <a:solidFill>
                  <a:srgbClr val="FF0000"/>
                </a:solidFill>
                <a:latin typeface="Arial"/>
                <a:ea typeface="Arial"/>
                <a:cs typeface="Arial"/>
                <a:sym typeface="Arial"/>
              </a:rPr>
              <a:t>Achievable</a:t>
            </a:r>
            <a:r>
              <a:rPr lang="en-US" sz="3200" b="0" i="0" u="none">
                <a:solidFill>
                  <a:schemeClr val="dk1"/>
                </a:solidFill>
                <a:latin typeface="Arial"/>
                <a:ea typeface="Arial"/>
                <a:cs typeface="Arial"/>
                <a:sym typeface="Arial"/>
              </a:rPr>
              <a:t>: </a:t>
            </a:r>
            <a:r>
              <a:rPr lang="en-US" sz="2400" b="0" i="1" u="none">
                <a:solidFill>
                  <a:schemeClr val="dk1"/>
                </a:solidFill>
                <a:latin typeface="Arial"/>
                <a:ea typeface="Arial"/>
                <a:cs typeface="Arial"/>
                <a:sym typeface="Arial"/>
              </a:rPr>
              <a:t>(Do you have the skills required to achieve the goal? If not, can you obtain them? What is the motivation for this goal? Is the amount of effort required on par with what the goal w</a:t>
            </a:r>
            <a:r>
              <a:rPr lang="en-US" sz="2400" i="1"/>
              <a:t>i</a:t>
            </a:r>
            <a:r>
              <a:rPr lang="en-US" sz="2400" b="0" i="1" u="none">
                <a:solidFill>
                  <a:schemeClr val="dk1"/>
                </a:solidFill>
                <a:latin typeface="Arial"/>
                <a:ea typeface="Arial"/>
                <a:cs typeface="Arial"/>
                <a:sym typeface="Arial"/>
              </a:rPr>
              <a:t>ll achieve?)</a:t>
            </a:r>
            <a:r>
              <a:rPr lang="en-US" sz="2400" b="0" i="0" u="none">
                <a:solidFill>
                  <a:schemeClr val="dk1"/>
                </a:solidFill>
                <a:latin typeface="Arial"/>
                <a:ea typeface="Arial"/>
                <a:cs typeface="Arial"/>
                <a:sym typeface="Arial"/>
              </a:rPr>
              <a:t>: </a:t>
            </a:r>
            <a:endParaRPr sz="2400" b="0" i="0" u="none">
              <a:solidFill>
                <a:schemeClr val="dk1"/>
              </a:solidFill>
              <a:latin typeface="Arial"/>
              <a:ea typeface="Arial"/>
              <a:cs typeface="Arial"/>
              <a:sym typeface="Arial"/>
            </a:endParaRPr>
          </a:p>
          <a:p>
            <a:pPr marL="342900" marR="0" lvl="0" indent="-381000" algn="l" rtl="0">
              <a:lnSpc>
                <a:spcPct val="100000"/>
              </a:lnSpc>
              <a:spcBef>
                <a:spcPts val="0"/>
              </a:spcBef>
              <a:spcAft>
                <a:spcPts val="0"/>
              </a:spcAft>
              <a:buClr>
                <a:srgbClr val="1C4587"/>
              </a:buClr>
              <a:buSzPts val="2400"/>
              <a:buChar char="•"/>
            </a:pPr>
            <a:r>
              <a:rPr lang="en-US" sz="2400">
                <a:solidFill>
                  <a:srgbClr val="1C4587"/>
                </a:solidFill>
              </a:rPr>
              <a:t>Ja </a:t>
            </a:r>
            <a:endParaRPr sz="2400">
              <a:solidFill>
                <a:srgbClr val="1C4587"/>
              </a:solidFill>
            </a:endParaRPr>
          </a:p>
          <a:p>
            <a:pPr marL="342900" marR="0" lvl="0" indent="-381000" algn="l" rtl="0">
              <a:lnSpc>
                <a:spcPct val="100000"/>
              </a:lnSpc>
              <a:spcBef>
                <a:spcPts val="0"/>
              </a:spcBef>
              <a:spcAft>
                <a:spcPts val="0"/>
              </a:spcAft>
              <a:buClr>
                <a:srgbClr val="1C4587"/>
              </a:buClr>
              <a:buSzPts val="2400"/>
              <a:buChar char="•"/>
            </a:pPr>
            <a:r>
              <a:rPr lang="en-US" sz="2400">
                <a:solidFill>
                  <a:srgbClr val="1C4587"/>
                </a:solidFill>
              </a:rPr>
              <a:t>We zijn van plan om samen te werken met TMIL(Een organisatie van talentvolle vrijwilligers die software ontwerpen) en MINOWC. </a:t>
            </a:r>
            <a:endParaRPr sz="2400">
              <a:solidFill>
                <a:srgbClr val="1C4587"/>
              </a:solidFill>
            </a:endParaRPr>
          </a:p>
          <a:p>
            <a:pPr marL="342900" marR="0" lvl="0" indent="-381000" algn="l" rtl="0">
              <a:lnSpc>
                <a:spcPct val="100000"/>
              </a:lnSpc>
              <a:spcBef>
                <a:spcPts val="0"/>
              </a:spcBef>
              <a:spcAft>
                <a:spcPts val="0"/>
              </a:spcAft>
              <a:buClr>
                <a:srgbClr val="1C4587"/>
              </a:buClr>
              <a:buSzPts val="2400"/>
              <a:buChar char="•"/>
            </a:pPr>
            <a:r>
              <a:rPr lang="en-US" sz="2400">
                <a:solidFill>
                  <a:srgbClr val="1C4587"/>
                </a:solidFill>
              </a:rPr>
              <a:t>Stakeholders aan te trekken om te investeren in ons project ( providers)</a:t>
            </a:r>
            <a:endParaRPr sz="2400">
              <a:solidFill>
                <a:srgbClr val="1C4587"/>
              </a:solidFill>
            </a:endParaRPr>
          </a:p>
          <a:p>
            <a:pPr marL="342900" marR="0" lvl="0" indent="-381000" algn="l" rtl="0">
              <a:lnSpc>
                <a:spcPct val="100000"/>
              </a:lnSpc>
              <a:spcBef>
                <a:spcPts val="0"/>
              </a:spcBef>
              <a:spcAft>
                <a:spcPts val="0"/>
              </a:spcAft>
              <a:buClr>
                <a:srgbClr val="1C4587"/>
              </a:buClr>
              <a:buSzPts val="2400"/>
              <a:buChar char="•"/>
            </a:pPr>
            <a:r>
              <a:rPr lang="en-US" sz="2400">
                <a:solidFill>
                  <a:srgbClr val="1C4587"/>
                </a:solidFill>
              </a:rPr>
              <a:t>De leerkrachten willen wij (studenten van IIED)ook zelf trainen om met deze software te werken en leren om professionele video’s up te loaden</a:t>
            </a:r>
            <a:endParaRPr sz="2400">
              <a:solidFill>
                <a:srgbClr val="1C4587"/>
              </a:solidFill>
            </a:endParaRPr>
          </a:p>
        </p:txBody>
      </p:sp>
      <p:sp>
        <p:nvSpPr>
          <p:cNvPr id="139" name="Google Shape;139;p15"/>
          <p:cNvSpPr txBox="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400"/>
              <a:buFont typeface="Arial"/>
              <a:buNone/>
            </a:pPr>
            <a:r>
              <a:rPr lang="en-US" sz="1400" b="0" i="0" u="none">
                <a:solidFill>
                  <a:schemeClr val="dk1"/>
                </a:solidFill>
                <a:latin typeface="Arial"/>
                <a:ea typeface="Arial"/>
                <a:cs typeface="Arial"/>
                <a:sym typeface="Arial"/>
              </a:rPr>
              <a:t>Padhu Seshaiyer</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16"/>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400" b="0" i="0" u="none">
                <a:solidFill>
                  <a:schemeClr val="dk2"/>
                </a:solidFill>
                <a:latin typeface="Arial"/>
                <a:ea typeface="Arial"/>
                <a:cs typeface="Arial"/>
                <a:sym typeface="Arial"/>
              </a:rPr>
              <a:t>Group 1 </a:t>
            </a:r>
            <a:endParaRPr/>
          </a:p>
        </p:txBody>
      </p:sp>
      <p:sp>
        <p:nvSpPr>
          <p:cNvPr id="145" name="Google Shape;145;p16"/>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rgbClr val="FF0000"/>
              </a:buClr>
              <a:buSzPts val="3200"/>
              <a:buFont typeface="Arial"/>
              <a:buChar char="•"/>
            </a:pPr>
            <a:r>
              <a:rPr lang="en-US" sz="3200" b="0" i="0" u="none">
                <a:solidFill>
                  <a:srgbClr val="FF0000"/>
                </a:solidFill>
                <a:latin typeface="Arial"/>
                <a:ea typeface="Arial"/>
                <a:cs typeface="Arial"/>
                <a:sym typeface="Arial"/>
              </a:rPr>
              <a:t>Relevant</a:t>
            </a:r>
            <a:r>
              <a:rPr lang="en-US" sz="3200" b="0" i="0" u="none">
                <a:solidFill>
                  <a:schemeClr val="dk1"/>
                </a:solidFill>
                <a:latin typeface="Arial"/>
                <a:ea typeface="Arial"/>
                <a:cs typeface="Arial"/>
                <a:sym typeface="Arial"/>
              </a:rPr>
              <a:t>: </a:t>
            </a:r>
            <a:r>
              <a:rPr lang="en-US" sz="2400" b="0" i="1" u="none">
                <a:solidFill>
                  <a:schemeClr val="dk1"/>
                </a:solidFill>
                <a:latin typeface="Arial"/>
                <a:ea typeface="Arial"/>
                <a:cs typeface="Arial"/>
                <a:sym typeface="Arial"/>
              </a:rPr>
              <a:t>(Why am I setting this goal now? Is it aligned with overall objectives?)</a:t>
            </a:r>
            <a:r>
              <a:rPr lang="en-US" sz="2400" b="0" i="0" u="none">
                <a:solidFill>
                  <a:schemeClr val="dk1"/>
                </a:solidFill>
                <a:latin typeface="Arial"/>
                <a:ea typeface="Arial"/>
                <a:cs typeface="Arial"/>
                <a:sym typeface="Arial"/>
              </a:rPr>
              <a:t>: </a:t>
            </a:r>
            <a:endParaRPr sz="2400" b="0" i="0" u="none">
              <a:solidFill>
                <a:schemeClr val="dk1"/>
              </a:solidFill>
              <a:latin typeface="Arial"/>
              <a:ea typeface="Arial"/>
              <a:cs typeface="Arial"/>
              <a:sym typeface="Arial"/>
            </a:endParaRPr>
          </a:p>
          <a:p>
            <a:pPr marL="342900" marR="0" lvl="0" indent="-381000" algn="l" rtl="0">
              <a:lnSpc>
                <a:spcPct val="100000"/>
              </a:lnSpc>
              <a:spcBef>
                <a:spcPts val="0"/>
              </a:spcBef>
              <a:spcAft>
                <a:spcPts val="0"/>
              </a:spcAft>
              <a:buClr>
                <a:srgbClr val="1C4587"/>
              </a:buClr>
              <a:buSzPts val="2400"/>
              <a:buChar char="•"/>
            </a:pPr>
            <a:r>
              <a:rPr lang="en-US" sz="2400">
                <a:solidFill>
                  <a:srgbClr val="1C4587"/>
                </a:solidFill>
              </a:rPr>
              <a:t>Ja het is belangrijk vooral in deze Pandemie.</a:t>
            </a:r>
            <a:endParaRPr sz="2400">
              <a:solidFill>
                <a:srgbClr val="1C4587"/>
              </a:solidFill>
            </a:endParaRPr>
          </a:p>
          <a:p>
            <a:pPr marL="342900" marR="0" lvl="0" indent="-381000" algn="l" rtl="0">
              <a:lnSpc>
                <a:spcPct val="100000"/>
              </a:lnSpc>
              <a:spcBef>
                <a:spcPts val="0"/>
              </a:spcBef>
              <a:spcAft>
                <a:spcPts val="0"/>
              </a:spcAft>
              <a:buClr>
                <a:srgbClr val="1C4587"/>
              </a:buClr>
              <a:buSzPts val="2400"/>
              <a:buChar char="•"/>
            </a:pPr>
            <a:r>
              <a:rPr lang="en-US" sz="2400">
                <a:solidFill>
                  <a:srgbClr val="1C4587"/>
                </a:solidFill>
              </a:rPr>
              <a:t>De tijden veranderen en onderwijs is dynamisch waardoor afstandsonderwijs niet meer weg te denken is in het onderwijs. </a:t>
            </a:r>
            <a:endParaRPr sz="2400">
              <a:solidFill>
                <a:srgbClr val="1C4587"/>
              </a:solidFill>
            </a:endParaRPr>
          </a:p>
          <a:p>
            <a:pPr marL="342900" marR="0" lvl="0" indent="-381000" algn="l" rtl="0">
              <a:lnSpc>
                <a:spcPct val="100000"/>
              </a:lnSpc>
              <a:spcBef>
                <a:spcPts val="0"/>
              </a:spcBef>
              <a:spcAft>
                <a:spcPts val="0"/>
              </a:spcAft>
              <a:buClr>
                <a:srgbClr val="1C4587"/>
              </a:buClr>
              <a:buSzPts val="2400"/>
              <a:buChar char="•"/>
            </a:pPr>
            <a:r>
              <a:rPr lang="en-US" sz="2400">
                <a:solidFill>
                  <a:srgbClr val="1C4587"/>
                </a:solidFill>
              </a:rPr>
              <a:t>Iedereen kan met deze software werken ook als je in het binnenland bent</a:t>
            </a:r>
            <a:endParaRPr sz="2400">
              <a:solidFill>
                <a:srgbClr val="1C4587"/>
              </a:solidFill>
            </a:endParaRPr>
          </a:p>
          <a:p>
            <a:pPr marL="342900" marR="0" lvl="0" indent="-381000" algn="l" rtl="0">
              <a:lnSpc>
                <a:spcPct val="100000"/>
              </a:lnSpc>
              <a:spcBef>
                <a:spcPts val="0"/>
              </a:spcBef>
              <a:spcAft>
                <a:spcPts val="0"/>
              </a:spcAft>
              <a:buClr>
                <a:srgbClr val="1C4587"/>
              </a:buClr>
              <a:buSzPts val="2400"/>
              <a:buChar char="•"/>
            </a:pPr>
            <a:r>
              <a:rPr lang="en-US" sz="2400">
                <a:solidFill>
                  <a:srgbClr val="1C4587"/>
                </a:solidFill>
              </a:rPr>
              <a:t>De technologie eist nu dat er met zo een software gewerkt wordt. </a:t>
            </a:r>
            <a:endParaRPr sz="2400">
              <a:solidFill>
                <a:srgbClr val="1C4587"/>
              </a:solidFill>
            </a:endParaRPr>
          </a:p>
          <a:p>
            <a:pPr marL="342900" marR="0" lvl="0" indent="-381000" algn="l" rtl="0">
              <a:lnSpc>
                <a:spcPct val="100000"/>
              </a:lnSpc>
              <a:spcBef>
                <a:spcPts val="0"/>
              </a:spcBef>
              <a:spcAft>
                <a:spcPts val="0"/>
              </a:spcAft>
              <a:buClr>
                <a:srgbClr val="1C4587"/>
              </a:buClr>
              <a:buSzPts val="2400"/>
              <a:buChar char="•"/>
            </a:pPr>
            <a:r>
              <a:rPr lang="en-US" sz="2400">
                <a:solidFill>
                  <a:srgbClr val="1C4587"/>
                </a:solidFill>
              </a:rPr>
              <a:t>De software wordt gemaakt voor  devices met android,</a:t>
            </a:r>
            <a:endParaRPr sz="2400">
              <a:solidFill>
                <a:srgbClr val="1C4587"/>
              </a:solidFill>
            </a:endParaRPr>
          </a:p>
          <a:p>
            <a:pPr marL="0" marR="0" lvl="0" indent="0" algn="l" rtl="0">
              <a:lnSpc>
                <a:spcPct val="100000"/>
              </a:lnSpc>
              <a:spcBef>
                <a:spcPts val="0"/>
              </a:spcBef>
              <a:spcAft>
                <a:spcPts val="0"/>
              </a:spcAft>
              <a:buNone/>
            </a:pPr>
            <a:r>
              <a:rPr lang="en-US" sz="2400">
                <a:solidFill>
                  <a:srgbClr val="1C4587"/>
                </a:solidFill>
              </a:rPr>
              <a:t>    ios en windows</a:t>
            </a:r>
            <a:endParaRPr sz="2400">
              <a:solidFill>
                <a:srgbClr val="1C4587"/>
              </a:solidFill>
            </a:endParaRPr>
          </a:p>
        </p:txBody>
      </p:sp>
      <p:sp>
        <p:nvSpPr>
          <p:cNvPr id="146" name="Google Shape;146;p16"/>
          <p:cNvSpPr txBox="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400"/>
              <a:buFont typeface="Arial"/>
              <a:buNone/>
            </a:pPr>
            <a:r>
              <a:rPr lang="en-US" sz="1400" b="0" i="0" u="none">
                <a:solidFill>
                  <a:schemeClr val="dk1"/>
                </a:solidFill>
                <a:latin typeface="Arial"/>
                <a:ea typeface="Arial"/>
                <a:cs typeface="Arial"/>
                <a:sym typeface="Arial"/>
              </a:rPr>
              <a:t>Padhu Seshaiyer</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7"/>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400" b="0" i="0" u="none">
                <a:solidFill>
                  <a:schemeClr val="dk2"/>
                </a:solidFill>
                <a:latin typeface="Arial"/>
                <a:ea typeface="Arial"/>
                <a:cs typeface="Arial"/>
                <a:sym typeface="Arial"/>
              </a:rPr>
              <a:t>Group 1 </a:t>
            </a:r>
            <a:endParaRPr/>
          </a:p>
        </p:txBody>
      </p:sp>
      <p:sp>
        <p:nvSpPr>
          <p:cNvPr id="152" name="Google Shape;152;p17"/>
          <p:cNvSpPr txBox="1">
            <a:spLocks noGrp="1"/>
          </p:cNvSpPr>
          <p:nvPr>
            <p:ph type="body" idx="1"/>
          </p:nvPr>
        </p:nvSpPr>
        <p:spPr>
          <a:xfrm>
            <a:off x="457200" y="1600200"/>
            <a:ext cx="84582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rgbClr val="FF0000"/>
              </a:buClr>
              <a:buSzPts val="3200"/>
              <a:buFont typeface="Arial"/>
              <a:buChar char="•"/>
            </a:pPr>
            <a:r>
              <a:rPr lang="en-US" sz="3200" b="0" i="0" u="none">
                <a:solidFill>
                  <a:srgbClr val="FF0000"/>
                </a:solidFill>
                <a:latin typeface="Arial"/>
                <a:ea typeface="Arial"/>
                <a:cs typeface="Arial"/>
                <a:sym typeface="Arial"/>
              </a:rPr>
              <a:t>Time-bound</a:t>
            </a:r>
            <a:r>
              <a:rPr lang="en-US" sz="3200" b="0" i="0" u="none">
                <a:solidFill>
                  <a:schemeClr val="dk1"/>
                </a:solidFill>
                <a:latin typeface="Arial"/>
                <a:ea typeface="Arial"/>
                <a:cs typeface="Arial"/>
                <a:sym typeface="Arial"/>
              </a:rPr>
              <a:t>: </a:t>
            </a:r>
            <a:r>
              <a:rPr lang="en-US" sz="2400" b="0" i="1" u="none">
                <a:solidFill>
                  <a:schemeClr val="dk1"/>
                </a:solidFill>
                <a:latin typeface="Arial"/>
                <a:ea typeface="Arial"/>
                <a:cs typeface="Arial"/>
                <a:sym typeface="Arial"/>
              </a:rPr>
              <a:t>(What’s the deadline and is it realistic?)</a:t>
            </a:r>
            <a:r>
              <a:rPr lang="en-US" sz="2400" b="0" i="0" u="none">
                <a:solidFill>
                  <a:schemeClr val="dk1"/>
                </a:solidFill>
                <a:latin typeface="Arial"/>
                <a:ea typeface="Arial"/>
                <a:cs typeface="Arial"/>
                <a:sym typeface="Arial"/>
              </a:rPr>
              <a:t>: </a:t>
            </a:r>
            <a:endParaRPr sz="2400" b="0" i="0" u="none">
              <a:solidFill>
                <a:schemeClr val="dk1"/>
              </a:solidFill>
              <a:latin typeface="Arial"/>
              <a:ea typeface="Arial"/>
              <a:cs typeface="Arial"/>
              <a:sym typeface="Arial"/>
            </a:endParaRPr>
          </a:p>
          <a:p>
            <a:pPr marL="342900" marR="0" lvl="0" indent="-292100" algn="l" rtl="0">
              <a:lnSpc>
                <a:spcPct val="100000"/>
              </a:lnSpc>
              <a:spcBef>
                <a:spcPts val="0"/>
              </a:spcBef>
              <a:spcAft>
                <a:spcPts val="0"/>
              </a:spcAft>
              <a:buClr>
                <a:srgbClr val="1C4587"/>
              </a:buClr>
              <a:buSzPts val="2400"/>
              <a:buChar char="•"/>
            </a:pPr>
            <a:r>
              <a:rPr lang="en-US" sz="2400">
                <a:solidFill>
                  <a:srgbClr val="1C4587"/>
                </a:solidFill>
              </a:rPr>
              <a:t>12 maanden (pilot)</a:t>
            </a:r>
            <a:endParaRPr sz="2400">
              <a:solidFill>
                <a:srgbClr val="1C4587"/>
              </a:solidFill>
            </a:endParaRPr>
          </a:p>
          <a:p>
            <a:pPr marL="342900" marR="0" lvl="0" indent="-292100" algn="l" rtl="0">
              <a:lnSpc>
                <a:spcPct val="100000"/>
              </a:lnSpc>
              <a:spcBef>
                <a:spcPts val="0"/>
              </a:spcBef>
              <a:spcAft>
                <a:spcPts val="0"/>
              </a:spcAft>
              <a:buClr>
                <a:srgbClr val="1C4587"/>
              </a:buClr>
              <a:buSzPts val="2400"/>
              <a:buChar char="•"/>
            </a:pPr>
            <a:r>
              <a:rPr lang="en-US" sz="2400">
                <a:solidFill>
                  <a:srgbClr val="1C4587"/>
                </a:solidFill>
              </a:rPr>
              <a:t>De leerkrachten moeten getraind worden </a:t>
            </a:r>
            <a:endParaRPr sz="2400">
              <a:solidFill>
                <a:srgbClr val="1C4587"/>
              </a:solidFill>
            </a:endParaRPr>
          </a:p>
          <a:p>
            <a:pPr marL="342900" marR="0" lvl="0" indent="-292100" algn="l" rtl="0">
              <a:lnSpc>
                <a:spcPct val="100000"/>
              </a:lnSpc>
              <a:spcBef>
                <a:spcPts val="0"/>
              </a:spcBef>
              <a:spcAft>
                <a:spcPts val="0"/>
              </a:spcAft>
              <a:buClr>
                <a:srgbClr val="1C4587"/>
              </a:buClr>
              <a:buSzPts val="2400"/>
              <a:buChar char="•"/>
            </a:pPr>
            <a:r>
              <a:rPr lang="en-US" sz="2400">
                <a:solidFill>
                  <a:srgbClr val="1C4587"/>
                </a:solidFill>
              </a:rPr>
              <a:t>Men moet nog nagaan wie allemaal een device nodig hebben ( i.s.m.Minowc, Sociale zaken, buurtorganisaties en de school</a:t>
            </a:r>
            <a:endParaRPr sz="2400">
              <a:solidFill>
                <a:srgbClr val="1C4587"/>
              </a:solidFill>
            </a:endParaRPr>
          </a:p>
          <a:p>
            <a:pPr marL="342900" marR="0" lvl="0" indent="0" algn="l" rtl="0">
              <a:lnSpc>
                <a:spcPct val="100000"/>
              </a:lnSpc>
              <a:spcBef>
                <a:spcPts val="0"/>
              </a:spcBef>
              <a:spcAft>
                <a:spcPts val="0"/>
              </a:spcAft>
              <a:buNone/>
            </a:pPr>
            <a:endParaRPr sz="2400"/>
          </a:p>
        </p:txBody>
      </p:sp>
      <p:sp>
        <p:nvSpPr>
          <p:cNvPr id="153" name="Google Shape;153;p17"/>
          <p:cNvSpPr txBox="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400"/>
              <a:buFont typeface="Arial"/>
              <a:buNone/>
            </a:pPr>
            <a:r>
              <a:rPr lang="en-US" sz="1400" b="0" i="0" u="none">
                <a:solidFill>
                  <a:schemeClr val="dk1"/>
                </a:solidFill>
                <a:latin typeface="Arial"/>
                <a:ea typeface="Arial"/>
                <a:cs typeface="Arial"/>
                <a:sym typeface="Arial"/>
              </a:rPr>
              <a:t>Padhu Seshaiyer</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g10921263343_0_12"/>
          <p:cNvSpPr txBox="1">
            <a:spLocks noGrp="1"/>
          </p:cNvSpPr>
          <p:nvPr>
            <p:ph type="title"/>
          </p:nvPr>
        </p:nvSpPr>
        <p:spPr>
          <a:xfrm>
            <a:off x="457200" y="274637"/>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FF0000"/>
                </a:solidFill>
              </a:rPr>
              <a:t>SMART GOAL</a:t>
            </a:r>
            <a:endParaRPr>
              <a:solidFill>
                <a:srgbClr val="FF0000"/>
              </a:solidFill>
            </a:endParaRPr>
          </a:p>
        </p:txBody>
      </p:sp>
      <p:sp>
        <p:nvSpPr>
          <p:cNvPr id="160" name="Google Shape;160;g10921263343_0_12"/>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sz="2300">
                <a:solidFill>
                  <a:srgbClr val="1C4587"/>
                </a:solidFill>
              </a:rPr>
              <a:t>Een offline/online softwareprogramma ontwerpen met een sign language interpreter   voor alle devices met android, ios en windows systeem, dit in samenwerking met TMIL en MINOWC dat toegankelijk en goedkoop is voor leerkrachten en leerlingen in de stad en het binnenland, waar nodig zal men gebruik maken van zonne energie; verder zullen we 1 keer per maand evalueren door enqu</a:t>
            </a:r>
            <a:r>
              <a:rPr lang="en-US" sz="2400">
                <a:solidFill>
                  <a:srgbClr val="1C4587"/>
                </a:solidFill>
                <a:highlight>
                  <a:srgbClr val="FFFFFF"/>
                </a:highlight>
                <a:latin typeface="Roboto"/>
                <a:ea typeface="Roboto"/>
                <a:cs typeface="Roboto"/>
                <a:sym typeface="Roboto"/>
              </a:rPr>
              <a:t>ê</a:t>
            </a:r>
            <a:r>
              <a:rPr lang="en-US" sz="2300">
                <a:solidFill>
                  <a:srgbClr val="1C4587"/>
                </a:solidFill>
              </a:rPr>
              <a:t>te vragen en sterren review en we zullen stakeholders uit het buitenland aantrekken , omdat ze ook op de hoogte zijn de invloeden van Covid-19 op het onderwijs in Suriname.</a:t>
            </a:r>
            <a:endParaRPr sz="2300">
              <a:solidFill>
                <a:srgbClr val="1C4587"/>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g10b2840e663_0_0"/>
          <p:cNvSpPr txBox="1">
            <a:spLocks noGrp="1"/>
          </p:cNvSpPr>
          <p:nvPr>
            <p:ph type="title"/>
          </p:nvPr>
        </p:nvSpPr>
        <p:spPr>
          <a:xfrm>
            <a:off x="457200" y="274637"/>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Comments from other Groups</a:t>
            </a:r>
            <a:endParaRPr/>
          </a:p>
        </p:txBody>
      </p:sp>
      <p:sp>
        <p:nvSpPr>
          <p:cNvPr id="167" name="Google Shape;167;g10b2840e663_0_0"/>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457200" lvl="0" indent="-342900" algn="l" rtl="0">
              <a:spcBef>
                <a:spcPts val="360"/>
              </a:spcBef>
              <a:spcAft>
                <a:spcPts val="0"/>
              </a:spcAft>
              <a:buSzPts val="1800"/>
              <a:buAutoNum type="arabicPeriod"/>
            </a:pPr>
            <a:r>
              <a:rPr lang="en-US">
                <a:solidFill>
                  <a:srgbClr val="FF9900"/>
                </a:solidFill>
              </a:rPr>
              <a:t>Group 3. Good job, it was very interesting. </a:t>
            </a:r>
            <a:r>
              <a:rPr lang="en-US"/>
              <a:t> </a:t>
            </a:r>
            <a:endParaRPr/>
          </a:p>
          <a:p>
            <a:pPr marL="0" lvl="0" indent="0" algn="l" rtl="0">
              <a:spcBef>
                <a:spcPts val="360"/>
              </a:spcBef>
              <a:spcAft>
                <a:spcPts val="0"/>
              </a:spcAft>
              <a:buNone/>
            </a:pPr>
            <a:r>
              <a:rPr lang="en-US">
                <a:solidFill>
                  <a:srgbClr val="0000FF"/>
                </a:solidFill>
              </a:rPr>
              <a:t> </a:t>
            </a:r>
            <a:r>
              <a:rPr lang="en-US" sz="1800">
                <a:solidFill>
                  <a:srgbClr val="FF0000"/>
                </a:solidFill>
              </a:rPr>
              <a:t>groep 4.Presentatie is top.Maar kunnen studenten en leerkrachten het gebruiken?</a:t>
            </a:r>
            <a:endParaRPr sz="1800">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g10c5c37232c_0_0"/>
          <p:cNvSpPr txBox="1">
            <a:spLocks noGrp="1"/>
          </p:cNvSpPr>
          <p:nvPr>
            <p:ph type="title"/>
          </p:nvPr>
        </p:nvSpPr>
        <p:spPr>
          <a:xfrm>
            <a:off x="457200" y="274630"/>
            <a:ext cx="8229600" cy="6771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Comments</a:t>
            </a:r>
            <a:endParaRPr/>
          </a:p>
        </p:txBody>
      </p:sp>
      <p:graphicFrame>
        <p:nvGraphicFramePr>
          <p:cNvPr id="174" name="Google Shape;174;g10c5c37232c_0_0"/>
          <p:cNvGraphicFramePr/>
          <p:nvPr/>
        </p:nvGraphicFramePr>
        <p:xfrm>
          <a:off x="0" y="875180"/>
          <a:ext cx="3000000" cy="3000000"/>
        </p:xfrm>
        <a:graphic>
          <a:graphicData uri="http://schemas.openxmlformats.org/drawingml/2006/table">
            <a:tbl>
              <a:tblPr>
                <a:noFill/>
                <a:tableStyleId>{2521C9F8-9458-465E-9482-B63E2ABD0A6C}</a:tableStyleId>
              </a:tblPr>
              <a:tblGrid>
                <a:gridCol w="2529075">
                  <a:extLst>
                    <a:ext uri="{9D8B030D-6E8A-4147-A177-3AD203B41FA5}">
                      <a16:colId xmlns:a16="http://schemas.microsoft.com/office/drawing/2014/main" val="20000"/>
                    </a:ext>
                  </a:extLst>
                </a:gridCol>
                <a:gridCol w="6510650">
                  <a:extLst>
                    <a:ext uri="{9D8B030D-6E8A-4147-A177-3AD203B41FA5}">
                      <a16:colId xmlns:a16="http://schemas.microsoft.com/office/drawing/2014/main" val="20001"/>
                    </a:ext>
                  </a:extLst>
                </a:gridCol>
              </a:tblGrid>
              <a:tr h="619650">
                <a:tc>
                  <a:txBody>
                    <a:bodyPr/>
                    <a:lstStyle/>
                    <a:p>
                      <a:pPr marL="0" lvl="0" indent="0" algn="l" rtl="0">
                        <a:spcBef>
                          <a:spcPts val="0"/>
                        </a:spcBef>
                        <a:spcAft>
                          <a:spcPts val="0"/>
                        </a:spcAft>
                        <a:buNone/>
                      </a:pPr>
                      <a:r>
                        <a:rPr lang="en-US" b="1"/>
                        <a:t>Group Number</a:t>
                      </a:r>
                      <a:endParaRPr b="1"/>
                    </a:p>
                  </a:txBody>
                  <a:tcPr marL="91425" marR="91425" marT="91425" marB="91425"/>
                </a:tc>
                <a:tc>
                  <a:txBody>
                    <a:bodyPr/>
                    <a:lstStyle/>
                    <a:p>
                      <a:pPr marL="0" lvl="0" indent="0" algn="l" rtl="0">
                        <a:spcBef>
                          <a:spcPts val="0"/>
                        </a:spcBef>
                        <a:spcAft>
                          <a:spcPts val="0"/>
                        </a:spcAft>
                        <a:buNone/>
                      </a:pPr>
                      <a:r>
                        <a:rPr lang="en-US" b="1"/>
                        <a:t>Your comments</a:t>
                      </a:r>
                      <a:endParaRPr b="1"/>
                    </a:p>
                  </a:txBody>
                  <a:tcPr marL="91425" marR="91425" marT="91425" marB="91425"/>
                </a:tc>
                <a:extLst>
                  <a:ext uri="{0D108BD9-81ED-4DB2-BD59-A6C34878D82A}">
                    <a16:rowId xmlns:a16="http://schemas.microsoft.com/office/drawing/2014/main" val="10000"/>
                  </a:ext>
                </a:extLst>
              </a:tr>
              <a:tr h="1287050">
                <a:tc>
                  <a:txBody>
                    <a:bodyPr/>
                    <a:lstStyle/>
                    <a:p>
                      <a:pPr marL="0" lvl="0" indent="0" algn="l" rtl="0">
                        <a:spcBef>
                          <a:spcPts val="0"/>
                        </a:spcBef>
                        <a:spcAft>
                          <a:spcPts val="0"/>
                        </a:spcAft>
                        <a:buClr>
                          <a:schemeClr val="dk1"/>
                        </a:buClr>
                        <a:buSzPts val="1100"/>
                        <a:buFont typeface="Arial"/>
                        <a:buNone/>
                      </a:pPr>
                      <a:r>
                        <a:rPr lang="en-US" b="1">
                          <a:solidFill>
                            <a:srgbClr val="0000FF"/>
                          </a:solidFill>
                        </a:rPr>
                        <a:t>Group 2</a:t>
                      </a:r>
                      <a:endParaRPr b="1">
                        <a:solidFill>
                          <a:srgbClr val="FF0000"/>
                        </a:solidFill>
                      </a:endParaRPr>
                    </a:p>
                  </a:txBody>
                  <a:tcPr marL="91425" marR="91425" marT="91425" marB="91425"/>
                </a:tc>
                <a:tc>
                  <a:txBody>
                    <a:bodyPr/>
                    <a:lstStyle/>
                    <a:p>
                      <a:pPr marL="0" lvl="0" indent="0" algn="l" rtl="0">
                        <a:spcBef>
                          <a:spcPts val="0"/>
                        </a:spcBef>
                        <a:spcAft>
                          <a:spcPts val="0"/>
                        </a:spcAft>
                        <a:buNone/>
                      </a:pPr>
                      <a:r>
                        <a:rPr lang="en-US">
                          <a:solidFill>
                            <a:srgbClr val="0000FF"/>
                          </a:solidFill>
                        </a:rPr>
                        <a:t>Het idee om alle besturingssystemen mee te nemen is goed, echter willen wij graag weten hoe jullie de studenten in het binnenland kunnen bereiken, waar het internet heel slecht is.</a:t>
                      </a:r>
                      <a:endParaRPr>
                        <a:solidFill>
                          <a:srgbClr val="0000FF"/>
                        </a:solidFill>
                      </a:endParaRPr>
                    </a:p>
                  </a:txBody>
                  <a:tcPr marL="91425" marR="91425" marT="91425" marB="91425"/>
                </a:tc>
                <a:extLst>
                  <a:ext uri="{0D108BD9-81ED-4DB2-BD59-A6C34878D82A}">
                    <a16:rowId xmlns:a16="http://schemas.microsoft.com/office/drawing/2014/main" val="10001"/>
                  </a:ext>
                </a:extLst>
              </a:tr>
              <a:tr h="1287050">
                <a:tc>
                  <a:txBody>
                    <a:bodyPr/>
                    <a:lstStyle/>
                    <a:p>
                      <a:pPr marL="0" lvl="0" indent="0" algn="l" rtl="0">
                        <a:spcBef>
                          <a:spcPts val="0"/>
                        </a:spcBef>
                        <a:spcAft>
                          <a:spcPts val="0"/>
                        </a:spcAft>
                        <a:buClr>
                          <a:schemeClr val="dk1"/>
                        </a:buClr>
                        <a:buSzPts val="1100"/>
                        <a:buFont typeface="Arial"/>
                        <a:buNone/>
                      </a:pPr>
                      <a:r>
                        <a:rPr lang="en-US" b="1">
                          <a:solidFill>
                            <a:srgbClr val="FF0000"/>
                          </a:solidFill>
                        </a:rPr>
                        <a:t>Group 3</a:t>
                      </a:r>
                      <a:endParaRPr b="1">
                        <a:solidFill>
                          <a:srgbClr val="FF0000"/>
                        </a:solidFill>
                      </a:endParaRPr>
                    </a:p>
                    <a:p>
                      <a:pPr marL="0" lvl="0" indent="0" algn="l" rtl="0">
                        <a:spcBef>
                          <a:spcPts val="0"/>
                        </a:spcBef>
                        <a:spcAft>
                          <a:spcPts val="0"/>
                        </a:spcAft>
                        <a:buNone/>
                      </a:pPr>
                      <a:endParaRPr b="1">
                        <a:solidFill>
                          <a:srgbClr val="0000FF"/>
                        </a:solidFill>
                      </a:endParaRPr>
                    </a:p>
                  </a:txBody>
                  <a:tcPr marL="91425" marR="91425" marT="91425" marB="91425"/>
                </a:tc>
                <a:tc>
                  <a:txBody>
                    <a:bodyPr/>
                    <a:lstStyle/>
                    <a:p>
                      <a:pPr marL="0" lvl="0" indent="0" algn="l" rtl="0">
                        <a:spcBef>
                          <a:spcPts val="0"/>
                        </a:spcBef>
                        <a:spcAft>
                          <a:spcPts val="0"/>
                        </a:spcAft>
                        <a:buNone/>
                      </a:pPr>
                      <a:r>
                        <a:rPr lang="en-US" sz="1700">
                          <a:solidFill>
                            <a:srgbClr val="FF0000"/>
                          </a:solidFill>
                        </a:rPr>
                        <a:t>Prachtig ! De manier van feedback stel ik zeer op prijs. </a:t>
                      </a:r>
                      <a:endParaRPr sz="1700">
                        <a:solidFill>
                          <a:srgbClr val="FF0000"/>
                        </a:solidFill>
                      </a:endParaRPr>
                    </a:p>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2"/>
                  </a:ext>
                </a:extLst>
              </a:tr>
              <a:tr h="1287050">
                <a:tc>
                  <a:txBody>
                    <a:bodyPr/>
                    <a:lstStyle/>
                    <a:p>
                      <a:pPr marL="0" lvl="0" indent="0" algn="l" rtl="0">
                        <a:spcBef>
                          <a:spcPts val="0"/>
                        </a:spcBef>
                        <a:spcAft>
                          <a:spcPts val="0"/>
                        </a:spcAft>
                        <a:buNone/>
                      </a:pPr>
                      <a:r>
                        <a:rPr lang="en-US" b="1">
                          <a:solidFill>
                            <a:srgbClr val="FF9900"/>
                          </a:solidFill>
                        </a:rPr>
                        <a:t>Group 4</a:t>
                      </a:r>
                      <a:endParaRPr b="1">
                        <a:solidFill>
                          <a:srgbClr val="FF9900"/>
                        </a:solidFill>
                      </a:endParaRPr>
                    </a:p>
                  </a:txBody>
                  <a:tcPr marL="91425" marR="91425" marT="91425" marB="91425"/>
                </a:tc>
                <a:tc>
                  <a:txBody>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sz="1800">
                          <a:solidFill>
                            <a:srgbClr val="FF9900"/>
                          </a:solidFill>
                        </a:rPr>
                        <a:t>Presentatie is top.Maar kunnen studenten en leerkrachten het gebruiken?</a:t>
                      </a:r>
                      <a:endParaRPr sz="1800">
                        <a:solidFill>
                          <a:srgbClr val="FF9900"/>
                        </a:solidFill>
                      </a:endParaRPr>
                    </a:p>
                  </a:txBody>
                  <a:tcPr marL="91425" marR="91425" marT="91425" marB="91425"/>
                </a:tc>
                <a:extLst>
                  <a:ext uri="{0D108BD9-81ED-4DB2-BD59-A6C34878D82A}">
                    <a16:rowId xmlns:a16="http://schemas.microsoft.com/office/drawing/2014/main" val="10003"/>
                  </a:ext>
                </a:extLst>
              </a:tr>
              <a:tr h="1590050">
                <a:tc>
                  <a:txBody>
                    <a:bodyPr/>
                    <a:lstStyle/>
                    <a:p>
                      <a:pPr marL="0" lvl="0" indent="0" algn="l" rtl="0">
                        <a:spcBef>
                          <a:spcPts val="0"/>
                        </a:spcBef>
                        <a:spcAft>
                          <a:spcPts val="0"/>
                        </a:spcAft>
                        <a:buNone/>
                      </a:pPr>
                      <a:r>
                        <a:rPr lang="en-US" b="1">
                          <a:solidFill>
                            <a:srgbClr val="FF00FF"/>
                          </a:solidFill>
                        </a:rPr>
                        <a:t>Group 5</a:t>
                      </a:r>
                      <a:endParaRPr b="1">
                        <a:solidFill>
                          <a:srgbClr val="FF00FF"/>
                        </a:solidFill>
                      </a:endParaRPr>
                    </a:p>
                  </a:txBody>
                  <a:tcPr marL="91425" marR="91425" marT="91425" marB="91425"/>
                </a:tc>
                <a:tc>
                  <a:txBody>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360"/>
                        </a:spcBef>
                        <a:spcAft>
                          <a:spcPts val="0"/>
                        </a:spcAft>
                        <a:buNone/>
                      </a:pPr>
                      <a:r>
                        <a:rPr lang="en-US" sz="2000">
                          <a:solidFill>
                            <a:srgbClr val="0000FF"/>
                          </a:solidFill>
                        </a:rPr>
                        <a:t> Mooie plan hoor, maybe kunnen jullie die enquête ook mondeling en schriftelijk doen, dus niet alleen digitaal omdat niet een ieder over internet beschikt.</a:t>
                      </a:r>
                      <a:endParaRPr sz="2000">
                        <a:solidFill>
                          <a:srgbClr val="0000FF"/>
                        </a:solidFill>
                      </a:endParaRPr>
                    </a:p>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g10fb4c4daaa_0_0"/>
          <p:cNvSpPr txBox="1">
            <a:spLocks noGrp="1"/>
          </p:cNvSpPr>
          <p:nvPr>
            <p:ph type="title"/>
          </p:nvPr>
        </p:nvSpPr>
        <p:spPr>
          <a:xfrm>
            <a:off x="457200" y="274637"/>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sp>
        <p:nvSpPr>
          <p:cNvPr id="181" name="Google Shape;181;g10fb4c4daaa_0_0"/>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713</Words>
  <Application>Microsoft Office PowerPoint</Application>
  <PresentationFormat>On-screen Show (4:3)</PresentationFormat>
  <Paragraphs>75</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Tahoma</vt:lpstr>
      <vt:lpstr>Arial</vt:lpstr>
      <vt:lpstr>Roboto</vt:lpstr>
      <vt:lpstr>Default Design</vt:lpstr>
      <vt:lpstr>Group - 1</vt:lpstr>
      <vt:lpstr>PowerPoint Presentation</vt:lpstr>
      <vt:lpstr>SMART Goals</vt:lpstr>
      <vt:lpstr>Easy on the go </vt:lpstr>
      <vt:lpstr>Group 1 </vt:lpstr>
      <vt:lpstr>Group 1 </vt:lpstr>
      <vt:lpstr>Group 1 </vt:lpstr>
      <vt:lpstr>Group 1 </vt:lpstr>
      <vt:lpstr>Group 1 </vt:lpstr>
      <vt:lpstr>SMART GOAL</vt:lpstr>
      <vt:lpstr>Comments from other Groups</vt:lpstr>
      <vt:lpstr>Comments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Group - 1</dc:title>
  <dc:creator>AFRL/VAAC</dc:creator>
  <cp:lastModifiedBy>moliennoreen@gmail.com</cp:lastModifiedBy>
  <cp:revision>1</cp:revision>
  <dcterms:created xsi:type="dcterms:W3CDTF">2005-08-22T20:56:21Z</dcterms:created>
  <dcterms:modified xsi:type="dcterms:W3CDTF">2022-11-28T20:56:18Z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0x0101009A88C66DD6878247934C3032C88502BD</vt:lpwstr>
  </property>
</Properties>
</file>