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embeddedFontLst>
    <p:embeddedFont>
      <p:font typeface="Calibri" panose="020F0502020204030204" pitchFamily="34" charset="0"/>
      <p:regular r:id="rId11"/>
      <p:bold r:id="rId12"/>
      <p:italic r:id="rId13"/>
      <p:boldItalic r:id="rId14"/>
    </p:embeddedFont>
    <p:embeddedFont>
      <p:font typeface="Lobster" panose="00000500000000000000" pitchFamily="2" charset="0"/>
      <p:regular r:id="rId15"/>
    </p:embeddedFont>
    <p:embeddedFont>
      <p:font typeface="Nunito" pitchFamily="2"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0" roundtripDataSignature="AMtx7mjlEZDwFU2BxF/42OOdjnbowHxLz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1" d="100"/>
          <a:sy n="41" d="100"/>
        </p:scale>
        <p:origin x="96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heme" Target="theme/theme1.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0caa2e5219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0caa2e521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0caa2e5219_1_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10caa2e5219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10dd59d3c29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10dd59d3c2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0caa2e5219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0caa2e5219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0caa2e5219_2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0caa2e5219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0caa2e5219_1_2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10caa2e5219_1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6"/>
        </a:solidFill>
        <a:effectLst/>
      </p:bgPr>
    </p:bg>
    <p:spTree>
      <p:nvGrpSpPr>
        <p:cNvPr id="1" name="Shape 9"/>
        <p:cNvGrpSpPr/>
        <p:nvPr/>
      </p:nvGrpSpPr>
      <p:grpSpPr>
        <a:xfrm>
          <a:off x="0" y="0"/>
          <a:ext cx="0" cy="0"/>
          <a:chOff x="0" y="0"/>
          <a:chExt cx="0" cy="0"/>
        </a:xfrm>
      </p:grpSpPr>
      <p:sp>
        <p:nvSpPr>
          <p:cNvPr id="10" name="Google Shape;10;g10dd59d3c29_0_1834"/>
          <p:cNvSpPr/>
          <p:nvPr/>
        </p:nvSpPr>
        <p:spPr>
          <a:xfrm>
            <a:off x="41" y="3766000"/>
            <a:ext cx="9827100" cy="3092100"/>
          </a:xfrm>
          <a:prstGeom prst="rtTriangl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 name="Google Shape;11;g10dd59d3c29_0_1834"/>
          <p:cNvSpPr/>
          <p:nvPr/>
        </p:nvSpPr>
        <p:spPr>
          <a:xfrm flipH="1">
            <a:off x="4776900" y="2067600"/>
            <a:ext cx="7415100" cy="4790400"/>
          </a:xfrm>
          <a:prstGeom prst="rtTriangle">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 name="Google Shape;12;g10dd59d3c29_0_1834"/>
          <p:cNvSpPr/>
          <p:nvPr/>
        </p:nvSpPr>
        <p:spPr>
          <a:xfrm rot="10800000">
            <a:off x="6745206" y="-100"/>
            <a:ext cx="5446800" cy="2736900"/>
          </a:xfrm>
          <a:prstGeom prst="rtTriangl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 name="Google Shape;13;g10dd59d3c29_0_1834"/>
          <p:cNvSpPr/>
          <p:nvPr/>
        </p:nvSpPr>
        <p:spPr>
          <a:xfrm>
            <a:off x="271033" y="275000"/>
            <a:ext cx="116499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4" name="Google Shape;14;g10dd59d3c29_0_1834"/>
          <p:cNvGrpSpPr/>
          <p:nvPr/>
        </p:nvGrpSpPr>
        <p:grpSpPr>
          <a:xfrm>
            <a:off x="340259" y="790"/>
            <a:ext cx="3000409" cy="1392365"/>
            <a:chOff x="255200" y="592"/>
            <a:chExt cx="2250363" cy="1044300"/>
          </a:xfrm>
        </p:grpSpPr>
        <p:sp>
          <p:nvSpPr>
            <p:cNvPr id="15" name="Google Shape;15;g10dd59d3c29_0_1834"/>
            <p:cNvSpPr/>
            <p:nvPr/>
          </p:nvSpPr>
          <p:spPr>
            <a:xfrm>
              <a:off x="764063" y="592"/>
              <a:ext cx="1741500" cy="10443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 name="Google Shape;16;g10dd59d3c29_0_1834"/>
            <p:cNvSpPr/>
            <p:nvPr/>
          </p:nvSpPr>
          <p:spPr>
            <a:xfrm>
              <a:off x="509632" y="592"/>
              <a:ext cx="1741500" cy="10443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 name="Google Shape;17;g10dd59d3c29_0_1834"/>
            <p:cNvSpPr/>
            <p:nvPr/>
          </p:nvSpPr>
          <p:spPr>
            <a:xfrm>
              <a:off x="255200" y="592"/>
              <a:ext cx="1741500" cy="10443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18" name="Google Shape;18;g10dd59d3c29_0_1834"/>
          <p:cNvGrpSpPr/>
          <p:nvPr/>
        </p:nvGrpSpPr>
        <p:grpSpPr>
          <a:xfrm>
            <a:off x="1207163" y="790"/>
            <a:ext cx="3000409" cy="1392365"/>
            <a:chOff x="905395" y="592"/>
            <a:chExt cx="2250363" cy="1044300"/>
          </a:xfrm>
        </p:grpSpPr>
        <p:sp>
          <p:nvSpPr>
            <p:cNvPr id="19" name="Google Shape;19;g10dd59d3c29_0_1834"/>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 name="Google Shape;20;g10dd59d3c29_0_1834"/>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1" name="Google Shape;21;g10dd59d3c29_0_1834"/>
            <p:cNvSpPr/>
            <p:nvPr/>
          </p:nvSpPr>
          <p:spPr>
            <a:xfrm>
              <a:off x="905395" y="592"/>
              <a:ext cx="1741500" cy="1044300"/>
            </a:xfrm>
            <a:prstGeom prst="parallelogram">
              <a:avLst>
                <a:gd name="adj" fmla="val 153193"/>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22" name="Google Shape;22;g10dd59d3c29_0_1834"/>
          <p:cNvGrpSpPr/>
          <p:nvPr/>
        </p:nvGrpSpPr>
        <p:grpSpPr>
          <a:xfrm>
            <a:off x="9409957" y="6784"/>
            <a:ext cx="2468376" cy="1002839"/>
            <a:chOff x="6917201" y="0"/>
            <a:chExt cx="2227777" cy="863400"/>
          </a:xfrm>
        </p:grpSpPr>
        <p:sp>
          <p:nvSpPr>
            <p:cNvPr id="23" name="Google Shape;23;g10dd59d3c29_0_1834"/>
            <p:cNvSpPr/>
            <p:nvPr/>
          </p:nvSpPr>
          <p:spPr>
            <a:xfrm>
              <a:off x="7641677"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4" name="Google Shape;24;g10dd59d3c29_0_1834"/>
            <p:cNvSpPr/>
            <p:nvPr/>
          </p:nvSpPr>
          <p:spPr>
            <a:xfrm>
              <a:off x="7279439"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 name="Google Shape;25;g10dd59d3c29_0_1834"/>
            <p:cNvSpPr/>
            <p:nvPr/>
          </p:nvSpPr>
          <p:spPr>
            <a:xfrm>
              <a:off x="6917201"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26" name="Google Shape;26;g10dd59d3c29_0_1834"/>
          <p:cNvGrpSpPr/>
          <p:nvPr/>
        </p:nvGrpSpPr>
        <p:grpSpPr>
          <a:xfrm>
            <a:off x="8737606" y="5623802"/>
            <a:ext cx="3185498" cy="1234317"/>
            <a:chOff x="6917201" y="0"/>
            <a:chExt cx="2227777" cy="863400"/>
          </a:xfrm>
        </p:grpSpPr>
        <p:sp>
          <p:nvSpPr>
            <p:cNvPr id="27" name="Google Shape;27;g10dd59d3c29_0_1834"/>
            <p:cNvSpPr/>
            <p:nvPr/>
          </p:nvSpPr>
          <p:spPr>
            <a:xfrm>
              <a:off x="7641677" y="0"/>
              <a:ext cx="1503300" cy="863400"/>
            </a:xfrm>
            <a:prstGeom prst="parallelogram">
              <a:avLst>
                <a:gd name="adj" fmla="val 158024"/>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8" name="Google Shape;28;g10dd59d3c29_0_1834"/>
            <p:cNvSpPr/>
            <p:nvPr/>
          </p:nvSpPr>
          <p:spPr>
            <a:xfrm>
              <a:off x="7279439" y="0"/>
              <a:ext cx="1503300" cy="863400"/>
            </a:xfrm>
            <a:prstGeom prst="parallelogram">
              <a:avLst>
                <a:gd name="adj" fmla="val 158024"/>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9" name="Google Shape;29;g10dd59d3c29_0_1834"/>
            <p:cNvSpPr/>
            <p:nvPr/>
          </p:nvSpPr>
          <p:spPr>
            <a:xfrm>
              <a:off x="6917201" y="0"/>
              <a:ext cx="1503300" cy="863400"/>
            </a:xfrm>
            <a:prstGeom prst="parallelogram">
              <a:avLst>
                <a:gd name="adj" fmla="val 158024"/>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30" name="Google Shape;30;g10dd59d3c29_0_1834"/>
          <p:cNvGrpSpPr/>
          <p:nvPr/>
        </p:nvGrpSpPr>
        <p:grpSpPr>
          <a:xfrm>
            <a:off x="265762" y="5407536"/>
            <a:ext cx="3727293" cy="1444382"/>
            <a:chOff x="6917201" y="0"/>
            <a:chExt cx="2227777" cy="863400"/>
          </a:xfrm>
        </p:grpSpPr>
        <p:sp>
          <p:nvSpPr>
            <p:cNvPr id="31" name="Google Shape;31;g10dd59d3c29_0_1834"/>
            <p:cNvSpPr/>
            <p:nvPr/>
          </p:nvSpPr>
          <p:spPr>
            <a:xfrm>
              <a:off x="7641677"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2" name="Google Shape;32;g10dd59d3c29_0_1834"/>
            <p:cNvSpPr/>
            <p:nvPr/>
          </p:nvSpPr>
          <p:spPr>
            <a:xfrm>
              <a:off x="7279439"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3" name="Google Shape;33;g10dd59d3c29_0_1834"/>
            <p:cNvSpPr/>
            <p:nvPr/>
          </p:nvSpPr>
          <p:spPr>
            <a:xfrm>
              <a:off x="6917201"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34" name="Google Shape;34;g10dd59d3c29_0_1834"/>
          <p:cNvSpPr txBox="1">
            <a:spLocks noGrp="1"/>
          </p:cNvSpPr>
          <p:nvPr>
            <p:ph type="ctrTitle"/>
          </p:nvPr>
        </p:nvSpPr>
        <p:spPr>
          <a:xfrm>
            <a:off x="2478271" y="2430444"/>
            <a:ext cx="7148400" cy="19308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5100"/>
              <a:buNone/>
              <a:defRPr sz="5100"/>
            </a:lvl1pPr>
            <a:lvl2pPr lvl="1" algn="ctr">
              <a:spcBef>
                <a:spcPts val="0"/>
              </a:spcBef>
              <a:spcAft>
                <a:spcPts val="0"/>
              </a:spcAft>
              <a:buSzPts val="5100"/>
              <a:buNone/>
              <a:defRPr sz="5100"/>
            </a:lvl2pPr>
            <a:lvl3pPr lvl="2" algn="ctr">
              <a:spcBef>
                <a:spcPts val="0"/>
              </a:spcBef>
              <a:spcAft>
                <a:spcPts val="0"/>
              </a:spcAft>
              <a:buSzPts val="5100"/>
              <a:buNone/>
              <a:defRPr sz="5100"/>
            </a:lvl3pPr>
            <a:lvl4pPr lvl="3" algn="ctr">
              <a:spcBef>
                <a:spcPts val="0"/>
              </a:spcBef>
              <a:spcAft>
                <a:spcPts val="0"/>
              </a:spcAft>
              <a:buSzPts val="5100"/>
              <a:buNone/>
              <a:defRPr sz="5100"/>
            </a:lvl4pPr>
            <a:lvl5pPr lvl="4" algn="ctr">
              <a:spcBef>
                <a:spcPts val="0"/>
              </a:spcBef>
              <a:spcAft>
                <a:spcPts val="0"/>
              </a:spcAft>
              <a:buSzPts val="5100"/>
              <a:buNone/>
              <a:defRPr sz="5100"/>
            </a:lvl5pPr>
            <a:lvl6pPr lvl="5" algn="ctr">
              <a:spcBef>
                <a:spcPts val="0"/>
              </a:spcBef>
              <a:spcAft>
                <a:spcPts val="0"/>
              </a:spcAft>
              <a:buSzPts val="5100"/>
              <a:buNone/>
              <a:defRPr sz="5100"/>
            </a:lvl6pPr>
            <a:lvl7pPr lvl="6" algn="ctr">
              <a:spcBef>
                <a:spcPts val="0"/>
              </a:spcBef>
              <a:spcAft>
                <a:spcPts val="0"/>
              </a:spcAft>
              <a:buSzPts val="5100"/>
              <a:buNone/>
              <a:defRPr sz="5100"/>
            </a:lvl7pPr>
            <a:lvl8pPr lvl="7" algn="ctr">
              <a:spcBef>
                <a:spcPts val="0"/>
              </a:spcBef>
              <a:spcAft>
                <a:spcPts val="0"/>
              </a:spcAft>
              <a:buSzPts val="5100"/>
              <a:buNone/>
              <a:defRPr sz="5100"/>
            </a:lvl8pPr>
            <a:lvl9pPr lvl="8" algn="ctr">
              <a:spcBef>
                <a:spcPts val="0"/>
              </a:spcBef>
              <a:spcAft>
                <a:spcPts val="0"/>
              </a:spcAft>
              <a:buSzPts val="5100"/>
              <a:buNone/>
              <a:defRPr sz="5100"/>
            </a:lvl9pPr>
          </a:lstStyle>
          <a:p>
            <a:endParaRPr/>
          </a:p>
        </p:txBody>
      </p:sp>
      <p:sp>
        <p:nvSpPr>
          <p:cNvPr id="35" name="Google Shape;35;g10dd59d3c29_0_1834"/>
          <p:cNvSpPr txBox="1">
            <a:spLocks noGrp="1"/>
          </p:cNvSpPr>
          <p:nvPr>
            <p:ph type="subTitle" idx="1"/>
          </p:nvPr>
        </p:nvSpPr>
        <p:spPr>
          <a:xfrm>
            <a:off x="2478267" y="4550878"/>
            <a:ext cx="7148400" cy="6969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2100"/>
              <a:buNone/>
              <a:defRPr sz="2100">
                <a:solidFill>
                  <a:schemeClr val="lt1"/>
                </a:solidFill>
              </a:defRPr>
            </a:lvl2pPr>
            <a:lvl3pPr lvl="2" algn="ctr">
              <a:lnSpc>
                <a:spcPct val="100000"/>
              </a:lnSpc>
              <a:spcBef>
                <a:spcPts val="0"/>
              </a:spcBef>
              <a:spcAft>
                <a:spcPts val="0"/>
              </a:spcAft>
              <a:buClr>
                <a:schemeClr val="lt1"/>
              </a:buClr>
              <a:buSzPts val="2100"/>
              <a:buNone/>
              <a:defRPr sz="2100">
                <a:solidFill>
                  <a:schemeClr val="lt1"/>
                </a:solidFill>
              </a:defRPr>
            </a:lvl3pPr>
            <a:lvl4pPr lvl="3" algn="ctr">
              <a:lnSpc>
                <a:spcPct val="100000"/>
              </a:lnSpc>
              <a:spcBef>
                <a:spcPts val="0"/>
              </a:spcBef>
              <a:spcAft>
                <a:spcPts val="0"/>
              </a:spcAft>
              <a:buClr>
                <a:schemeClr val="lt1"/>
              </a:buClr>
              <a:buSzPts val="2100"/>
              <a:buNone/>
              <a:defRPr sz="2100">
                <a:solidFill>
                  <a:schemeClr val="lt1"/>
                </a:solidFill>
              </a:defRPr>
            </a:lvl4pPr>
            <a:lvl5pPr lvl="4" algn="ctr">
              <a:lnSpc>
                <a:spcPct val="100000"/>
              </a:lnSpc>
              <a:spcBef>
                <a:spcPts val="0"/>
              </a:spcBef>
              <a:spcAft>
                <a:spcPts val="0"/>
              </a:spcAft>
              <a:buClr>
                <a:schemeClr val="lt1"/>
              </a:buClr>
              <a:buSzPts val="2100"/>
              <a:buNone/>
              <a:defRPr sz="2100">
                <a:solidFill>
                  <a:schemeClr val="lt1"/>
                </a:solidFill>
              </a:defRPr>
            </a:lvl5pPr>
            <a:lvl6pPr lvl="5" algn="ctr">
              <a:lnSpc>
                <a:spcPct val="100000"/>
              </a:lnSpc>
              <a:spcBef>
                <a:spcPts val="0"/>
              </a:spcBef>
              <a:spcAft>
                <a:spcPts val="0"/>
              </a:spcAft>
              <a:buClr>
                <a:schemeClr val="lt1"/>
              </a:buClr>
              <a:buSzPts val="2100"/>
              <a:buNone/>
              <a:defRPr sz="2100">
                <a:solidFill>
                  <a:schemeClr val="lt1"/>
                </a:solidFill>
              </a:defRPr>
            </a:lvl6pPr>
            <a:lvl7pPr lvl="6" algn="ctr">
              <a:lnSpc>
                <a:spcPct val="100000"/>
              </a:lnSpc>
              <a:spcBef>
                <a:spcPts val="0"/>
              </a:spcBef>
              <a:spcAft>
                <a:spcPts val="0"/>
              </a:spcAft>
              <a:buClr>
                <a:schemeClr val="lt1"/>
              </a:buClr>
              <a:buSzPts val="2100"/>
              <a:buNone/>
              <a:defRPr sz="2100">
                <a:solidFill>
                  <a:schemeClr val="lt1"/>
                </a:solidFill>
              </a:defRPr>
            </a:lvl7pPr>
            <a:lvl8pPr lvl="7" algn="ctr">
              <a:lnSpc>
                <a:spcPct val="100000"/>
              </a:lnSpc>
              <a:spcBef>
                <a:spcPts val="0"/>
              </a:spcBef>
              <a:spcAft>
                <a:spcPts val="0"/>
              </a:spcAft>
              <a:buClr>
                <a:schemeClr val="lt1"/>
              </a:buClr>
              <a:buSzPts val="2100"/>
              <a:buNone/>
              <a:defRPr sz="2100">
                <a:solidFill>
                  <a:schemeClr val="lt1"/>
                </a:solidFill>
              </a:defRPr>
            </a:lvl8pPr>
            <a:lvl9pPr lvl="8" algn="ctr">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36" name="Google Shape;36;g10dd59d3c29_0_1834"/>
          <p:cNvSpPr txBox="1">
            <a:spLocks noGrp="1"/>
          </p:cNvSpPr>
          <p:nvPr>
            <p:ph type="sldNum" idx="12"/>
          </p:nvPr>
        </p:nvSpPr>
        <p:spPr>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37"/>
        <p:cNvGrpSpPr/>
        <p:nvPr/>
      </p:nvGrpSpPr>
      <p:grpSpPr>
        <a:xfrm>
          <a:off x="0" y="0"/>
          <a:ext cx="0" cy="0"/>
          <a:chOff x="0" y="0"/>
          <a:chExt cx="0" cy="0"/>
        </a:xfrm>
      </p:grpSpPr>
      <p:sp>
        <p:nvSpPr>
          <p:cNvPr id="38" name="Google Shape;38;g10dd59d3c29_0_1862"/>
          <p:cNvSpPr/>
          <p:nvPr/>
        </p:nvSpPr>
        <p:spPr>
          <a:xfrm flipH="1">
            <a:off x="6342900" y="3079200"/>
            <a:ext cx="5849100" cy="3778800"/>
          </a:xfrm>
          <a:prstGeom prst="rtTriangl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39" name="Google Shape;39;g10dd59d3c29_0_1862"/>
          <p:cNvGrpSpPr/>
          <p:nvPr/>
        </p:nvGrpSpPr>
        <p:grpSpPr>
          <a:xfrm>
            <a:off x="7458691" y="5281486"/>
            <a:ext cx="3880118" cy="1576482"/>
            <a:chOff x="6917201" y="0"/>
            <a:chExt cx="2227777" cy="863400"/>
          </a:xfrm>
        </p:grpSpPr>
        <p:sp>
          <p:nvSpPr>
            <p:cNvPr id="40" name="Google Shape;40;g10dd59d3c29_0_1862"/>
            <p:cNvSpPr/>
            <p:nvPr/>
          </p:nvSpPr>
          <p:spPr>
            <a:xfrm>
              <a:off x="7641677"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 name="Google Shape;41;g10dd59d3c29_0_1862"/>
            <p:cNvSpPr/>
            <p:nvPr/>
          </p:nvSpPr>
          <p:spPr>
            <a:xfrm>
              <a:off x="7279439"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 name="Google Shape;42;g10dd59d3c29_0_1862"/>
            <p:cNvSpPr/>
            <p:nvPr/>
          </p:nvSpPr>
          <p:spPr>
            <a:xfrm>
              <a:off x="6917201"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43" name="Google Shape;43;g10dd59d3c29_0_1862"/>
          <p:cNvGrpSpPr/>
          <p:nvPr/>
        </p:nvGrpSpPr>
        <p:grpSpPr>
          <a:xfrm>
            <a:off x="265762" y="3"/>
            <a:ext cx="3727293" cy="1444382"/>
            <a:chOff x="6917201" y="0"/>
            <a:chExt cx="2227777" cy="863400"/>
          </a:xfrm>
        </p:grpSpPr>
        <p:sp>
          <p:nvSpPr>
            <p:cNvPr id="44" name="Google Shape;44;g10dd59d3c29_0_1862"/>
            <p:cNvSpPr/>
            <p:nvPr/>
          </p:nvSpPr>
          <p:spPr>
            <a:xfrm>
              <a:off x="7641677"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5" name="Google Shape;45;g10dd59d3c29_0_1862"/>
            <p:cNvSpPr/>
            <p:nvPr/>
          </p:nvSpPr>
          <p:spPr>
            <a:xfrm>
              <a:off x="7279439"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6" name="Google Shape;46;g10dd59d3c29_0_1862"/>
            <p:cNvSpPr/>
            <p:nvPr/>
          </p:nvSpPr>
          <p:spPr>
            <a:xfrm>
              <a:off x="6917201"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47" name="Google Shape;47;g10dd59d3c29_0_1862"/>
          <p:cNvSpPr txBox="1">
            <a:spLocks noGrp="1"/>
          </p:cNvSpPr>
          <p:nvPr>
            <p:ph type="title"/>
          </p:nvPr>
        </p:nvSpPr>
        <p:spPr>
          <a:xfrm>
            <a:off x="2518245" y="2328133"/>
            <a:ext cx="7170000" cy="21948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dk2"/>
              </a:buClr>
              <a:buSzPts val="4300"/>
              <a:buNone/>
              <a:defRPr sz="4300">
                <a:solidFill>
                  <a:schemeClr val="dk2"/>
                </a:solidFill>
              </a:defRPr>
            </a:lvl1pPr>
            <a:lvl2pPr lvl="1" algn="ctr">
              <a:spcBef>
                <a:spcPts val="0"/>
              </a:spcBef>
              <a:spcAft>
                <a:spcPts val="0"/>
              </a:spcAft>
              <a:buClr>
                <a:schemeClr val="dk2"/>
              </a:buClr>
              <a:buSzPts val="4300"/>
              <a:buNone/>
              <a:defRPr sz="4300">
                <a:solidFill>
                  <a:schemeClr val="dk2"/>
                </a:solidFill>
              </a:defRPr>
            </a:lvl2pPr>
            <a:lvl3pPr lvl="2" algn="ctr">
              <a:spcBef>
                <a:spcPts val="0"/>
              </a:spcBef>
              <a:spcAft>
                <a:spcPts val="0"/>
              </a:spcAft>
              <a:buClr>
                <a:schemeClr val="dk2"/>
              </a:buClr>
              <a:buSzPts val="4300"/>
              <a:buNone/>
              <a:defRPr sz="4300">
                <a:solidFill>
                  <a:schemeClr val="dk2"/>
                </a:solidFill>
              </a:defRPr>
            </a:lvl3pPr>
            <a:lvl4pPr lvl="3" algn="ctr">
              <a:spcBef>
                <a:spcPts val="0"/>
              </a:spcBef>
              <a:spcAft>
                <a:spcPts val="0"/>
              </a:spcAft>
              <a:buClr>
                <a:schemeClr val="dk2"/>
              </a:buClr>
              <a:buSzPts val="4300"/>
              <a:buNone/>
              <a:defRPr sz="4300">
                <a:solidFill>
                  <a:schemeClr val="dk2"/>
                </a:solidFill>
              </a:defRPr>
            </a:lvl4pPr>
            <a:lvl5pPr lvl="4" algn="ctr">
              <a:spcBef>
                <a:spcPts val="0"/>
              </a:spcBef>
              <a:spcAft>
                <a:spcPts val="0"/>
              </a:spcAft>
              <a:buClr>
                <a:schemeClr val="dk2"/>
              </a:buClr>
              <a:buSzPts val="4300"/>
              <a:buNone/>
              <a:defRPr sz="4300">
                <a:solidFill>
                  <a:schemeClr val="dk2"/>
                </a:solidFill>
              </a:defRPr>
            </a:lvl5pPr>
            <a:lvl6pPr lvl="5" algn="ctr">
              <a:spcBef>
                <a:spcPts val="0"/>
              </a:spcBef>
              <a:spcAft>
                <a:spcPts val="0"/>
              </a:spcAft>
              <a:buClr>
                <a:schemeClr val="dk2"/>
              </a:buClr>
              <a:buSzPts val="4300"/>
              <a:buNone/>
              <a:defRPr sz="4300">
                <a:solidFill>
                  <a:schemeClr val="dk2"/>
                </a:solidFill>
              </a:defRPr>
            </a:lvl6pPr>
            <a:lvl7pPr lvl="6" algn="ctr">
              <a:spcBef>
                <a:spcPts val="0"/>
              </a:spcBef>
              <a:spcAft>
                <a:spcPts val="0"/>
              </a:spcAft>
              <a:buClr>
                <a:schemeClr val="dk2"/>
              </a:buClr>
              <a:buSzPts val="4300"/>
              <a:buNone/>
              <a:defRPr sz="4300">
                <a:solidFill>
                  <a:schemeClr val="dk2"/>
                </a:solidFill>
              </a:defRPr>
            </a:lvl7pPr>
            <a:lvl8pPr lvl="7" algn="ctr">
              <a:spcBef>
                <a:spcPts val="0"/>
              </a:spcBef>
              <a:spcAft>
                <a:spcPts val="0"/>
              </a:spcAft>
              <a:buClr>
                <a:schemeClr val="dk2"/>
              </a:buClr>
              <a:buSzPts val="4300"/>
              <a:buNone/>
              <a:defRPr sz="4300">
                <a:solidFill>
                  <a:schemeClr val="dk2"/>
                </a:solidFill>
              </a:defRPr>
            </a:lvl8pPr>
            <a:lvl9pPr lvl="8" algn="ctr">
              <a:spcBef>
                <a:spcPts val="0"/>
              </a:spcBef>
              <a:spcAft>
                <a:spcPts val="0"/>
              </a:spcAft>
              <a:buClr>
                <a:schemeClr val="dk2"/>
              </a:buClr>
              <a:buSzPts val="4300"/>
              <a:buNone/>
              <a:defRPr sz="4300">
                <a:solidFill>
                  <a:schemeClr val="dk2"/>
                </a:solidFill>
              </a:defRPr>
            </a:lvl9pPr>
          </a:lstStyle>
          <a:p>
            <a:endParaRPr/>
          </a:p>
        </p:txBody>
      </p:sp>
      <p:sp>
        <p:nvSpPr>
          <p:cNvPr id="48" name="Google Shape;48;g10dd59d3c29_0_1862"/>
          <p:cNvSpPr txBox="1">
            <a:spLocks noGrp="1"/>
          </p:cNvSpPr>
          <p:nvPr>
            <p:ph type="sldNum" idx="12"/>
          </p:nvPr>
        </p:nvSpPr>
        <p:spPr>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49"/>
        <p:cNvGrpSpPr/>
        <p:nvPr/>
      </p:nvGrpSpPr>
      <p:grpSpPr>
        <a:xfrm>
          <a:off x="0" y="0"/>
          <a:ext cx="0" cy="0"/>
          <a:chOff x="0" y="0"/>
          <a:chExt cx="0" cy="0"/>
        </a:xfrm>
      </p:grpSpPr>
      <p:sp>
        <p:nvSpPr>
          <p:cNvPr id="50" name="Google Shape;50;g10dd59d3c29_0_1874"/>
          <p:cNvSpPr/>
          <p:nvPr/>
        </p:nvSpPr>
        <p:spPr>
          <a:xfrm flipH="1">
            <a:off x="4776900" y="2067600"/>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1" name="Google Shape;51;g10dd59d3c29_0_1874"/>
          <p:cNvSpPr/>
          <p:nvPr/>
        </p:nvSpPr>
        <p:spPr>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2" name="Google Shape;52;g10dd59d3c29_0_1874"/>
          <p:cNvSpPr/>
          <p:nvPr/>
        </p:nvSpPr>
        <p:spPr>
          <a:xfrm>
            <a:off x="270967" y="275000"/>
            <a:ext cx="116499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3" name="Google Shape;53;g10dd59d3c29_0_1874"/>
          <p:cNvSpPr txBox="1">
            <a:spLocks noGrp="1"/>
          </p:cNvSpPr>
          <p:nvPr>
            <p:ph type="title"/>
          </p:nvPr>
        </p:nvSpPr>
        <p:spPr>
          <a:xfrm>
            <a:off x="1092200" y="1127467"/>
            <a:ext cx="10007700" cy="12729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54" name="Google Shape;54;g10dd59d3c29_0_1874"/>
          <p:cNvSpPr txBox="1">
            <a:spLocks noGrp="1"/>
          </p:cNvSpPr>
          <p:nvPr>
            <p:ph type="body" idx="1"/>
          </p:nvPr>
        </p:nvSpPr>
        <p:spPr>
          <a:xfrm>
            <a:off x="1092200" y="2654300"/>
            <a:ext cx="10007700" cy="32640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55" name="Google Shape;55;g10dd59d3c29_0_1874"/>
          <p:cNvSpPr txBox="1">
            <a:spLocks noGrp="1"/>
          </p:cNvSpPr>
          <p:nvPr>
            <p:ph type="sldNum" idx="12"/>
          </p:nvPr>
        </p:nvSpPr>
        <p:spPr>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56"/>
        <p:cNvGrpSpPr/>
        <p:nvPr/>
      </p:nvGrpSpPr>
      <p:grpSpPr>
        <a:xfrm>
          <a:off x="0" y="0"/>
          <a:ext cx="0" cy="0"/>
          <a:chOff x="0" y="0"/>
          <a:chExt cx="0" cy="0"/>
        </a:xfrm>
      </p:grpSpPr>
      <p:sp>
        <p:nvSpPr>
          <p:cNvPr id="57" name="Google Shape;57;g10dd59d3c29_0_1881"/>
          <p:cNvSpPr/>
          <p:nvPr/>
        </p:nvSpPr>
        <p:spPr>
          <a:xfrm flipH="1">
            <a:off x="4776900" y="2067600"/>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8" name="Google Shape;58;g10dd59d3c29_0_1881"/>
          <p:cNvSpPr/>
          <p:nvPr/>
        </p:nvSpPr>
        <p:spPr>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 name="Google Shape;59;g10dd59d3c29_0_1881"/>
          <p:cNvSpPr/>
          <p:nvPr/>
        </p:nvSpPr>
        <p:spPr>
          <a:xfrm>
            <a:off x="270967" y="275000"/>
            <a:ext cx="116499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 name="Google Shape;60;g10dd59d3c29_0_1881"/>
          <p:cNvSpPr txBox="1">
            <a:spLocks noGrp="1"/>
          </p:cNvSpPr>
          <p:nvPr>
            <p:ph type="title"/>
          </p:nvPr>
        </p:nvSpPr>
        <p:spPr>
          <a:xfrm>
            <a:off x="1092200" y="1127467"/>
            <a:ext cx="10007700" cy="12729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61" name="Google Shape;61;g10dd59d3c29_0_1881"/>
          <p:cNvSpPr txBox="1">
            <a:spLocks noGrp="1"/>
          </p:cNvSpPr>
          <p:nvPr>
            <p:ph type="body" idx="1"/>
          </p:nvPr>
        </p:nvSpPr>
        <p:spPr>
          <a:xfrm>
            <a:off x="1092200" y="2654300"/>
            <a:ext cx="4914900" cy="32640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62" name="Google Shape;62;g10dd59d3c29_0_1881"/>
          <p:cNvSpPr txBox="1">
            <a:spLocks noGrp="1"/>
          </p:cNvSpPr>
          <p:nvPr>
            <p:ph type="body" idx="2"/>
          </p:nvPr>
        </p:nvSpPr>
        <p:spPr>
          <a:xfrm>
            <a:off x="6184900" y="2654300"/>
            <a:ext cx="4914900" cy="32640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63" name="Google Shape;63;g10dd59d3c29_0_1881"/>
          <p:cNvSpPr txBox="1">
            <a:spLocks noGrp="1"/>
          </p:cNvSpPr>
          <p:nvPr>
            <p:ph type="sldNum" idx="12"/>
          </p:nvPr>
        </p:nvSpPr>
        <p:spPr>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64"/>
        <p:cNvGrpSpPr/>
        <p:nvPr/>
      </p:nvGrpSpPr>
      <p:grpSpPr>
        <a:xfrm>
          <a:off x="0" y="0"/>
          <a:ext cx="0" cy="0"/>
          <a:chOff x="0" y="0"/>
          <a:chExt cx="0" cy="0"/>
        </a:xfrm>
      </p:grpSpPr>
      <p:sp>
        <p:nvSpPr>
          <p:cNvPr id="65" name="Google Shape;65;g10dd59d3c29_0_1889"/>
          <p:cNvSpPr/>
          <p:nvPr/>
        </p:nvSpPr>
        <p:spPr>
          <a:xfrm flipH="1">
            <a:off x="4776900" y="2067600"/>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6" name="Google Shape;66;g10dd59d3c29_0_1889"/>
          <p:cNvSpPr/>
          <p:nvPr/>
        </p:nvSpPr>
        <p:spPr>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7" name="Google Shape;67;g10dd59d3c29_0_1889"/>
          <p:cNvSpPr/>
          <p:nvPr/>
        </p:nvSpPr>
        <p:spPr>
          <a:xfrm>
            <a:off x="270967" y="275000"/>
            <a:ext cx="116499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8" name="Google Shape;68;g10dd59d3c29_0_1889"/>
          <p:cNvSpPr txBox="1">
            <a:spLocks noGrp="1"/>
          </p:cNvSpPr>
          <p:nvPr>
            <p:ph type="title"/>
          </p:nvPr>
        </p:nvSpPr>
        <p:spPr>
          <a:xfrm>
            <a:off x="1092200" y="1127467"/>
            <a:ext cx="10007700" cy="12729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69" name="Google Shape;69;g10dd59d3c29_0_1889"/>
          <p:cNvSpPr txBox="1">
            <a:spLocks noGrp="1"/>
          </p:cNvSpPr>
          <p:nvPr>
            <p:ph type="sldNum" idx="12"/>
          </p:nvPr>
        </p:nvSpPr>
        <p:spPr>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3"/>
        </a:solidFill>
        <a:effectLst/>
      </p:bgPr>
    </p:bg>
    <p:spTree>
      <p:nvGrpSpPr>
        <p:cNvPr id="1" name="Shape 70"/>
        <p:cNvGrpSpPr/>
        <p:nvPr/>
      </p:nvGrpSpPr>
      <p:grpSpPr>
        <a:xfrm>
          <a:off x="0" y="0"/>
          <a:ext cx="0" cy="0"/>
          <a:chOff x="0" y="0"/>
          <a:chExt cx="0" cy="0"/>
        </a:xfrm>
      </p:grpSpPr>
      <p:sp>
        <p:nvSpPr>
          <p:cNvPr id="71" name="Google Shape;71;g10dd59d3c29_0_1895"/>
          <p:cNvSpPr/>
          <p:nvPr/>
        </p:nvSpPr>
        <p:spPr>
          <a:xfrm flipH="1">
            <a:off x="4776900" y="2067600"/>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2" name="Google Shape;72;g10dd59d3c29_0_1895"/>
          <p:cNvSpPr/>
          <p:nvPr/>
        </p:nvSpPr>
        <p:spPr>
          <a:xfrm>
            <a:off x="41" y="3766000"/>
            <a:ext cx="9827100" cy="3092100"/>
          </a:xfrm>
          <a:prstGeom prst="rtTriangl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3" name="Google Shape;73;g10dd59d3c29_0_1895"/>
          <p:cNvSpPr/>
          <p:nvPr/>
        </p:nvSpPr>
        <p:spPr>
          <a:xfrm>
            <a:off x="270967" y="275000"/>
            <a:ext cx="116499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4" name="Google Shape;74;g10dd59d3c29_0_1895"/>
          <p:cNvSpPr txBox="1">
            <a:spLocks noGrp="1"/>
          </p:cNvSpPr>
          <p:nvPr>
            <p:ph type="title"/>
          </p:nvPr>
        </p:nvSpPr>
        <p:spPr>
          <a:xfrm>
            <a:off x="1092200" y="1127467"/>
            <a:ext cx="4945500" cy="18441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75" name="Google Shape;75;g10dd59d3c29_0_1895"/>
          <p:cNvSpPr txBox="1">
            <a:spLocks noGrp="1"/>
          </p:cNvSpPr>
          <p:nvPr>
            <p:ph type="body" idx="1"/>
          </p:nvPr>
        </p:nvSpPr>
        <p:spPr>
          <a:xfrm>
            <a:off x="1107600" y="3092067"/>
            <a:ext cx="4945500" cy="28263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76" name="Google Shape;76;g10dd59d3c29_0_1895"/>
          <p:cNvSpPr txBox="1">
            <a:spLocks noGrp="1"/>
          </p:cNvSpPr>
          <p:nvPr>
            <p:ph type="sldNum" idx="12"/>
          </p:nvPr>
        </p:nvSpPr>
        <p:spPr>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77"/>
        <p:cNvGrpSpPr/>
        <p:nvPr/>
      </p:nvGrpSpPr>
      <p:grpSpPr>
        <a:xfrm>
          <a:off x="0" y="0"/>
          <a:ext cx="0" cy="0"/>
          <a:chOff x="0" y="0"/>
          <a:chExt cx="0" cy="0"/>
        </a:xfrm>
      </p:grpSpPr>
      <p:sp>
        <p:nvSpPr>
          <p:cNvPr id="78" name="Google Shape;78;g10dd59d3c29_0_1902"/>
          <p:cNvSpPr/>
          <p:nvPr/>
        </p:nvSpPr>
        <p:spPr>
          <a:xfrm>
            <a:off x="0" y="3764192"/>
            <a:ext cx="9825600" cy="3089100"/>
          </a:xfrm>
          <a:prstGeom prst="rtTriangle">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9" name="Google Shape;79;g10dd59d3c29_0_1902"/>
          <p:cNvSpPr/>
          <p:nvPr/>
        </p:nvSpPr>
        <p:spPr>
          <a:xfrm flipH="1">
            <a:off x="4777714" y="2072150"/>
            <a:ext cx="7413900" cy="47859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80" name="Google Shape;80;g10dd59d3c29_0_1902"/>
          <p:cNvGrpSpPr/>
          <p:nvPr/>
        </p:nvGrpSpPr>
        <p:grpSpPr>
          <a:xfrm>
            <a:off x="341189" y="-11"/>
            <a:ext cx="3001758" cy="1391229"/>
            <a:chOff x="3961956" y="4383950"/>
            <a:chExt cx="1160548" cy="548700"/>
          </a:xfrm>
        </p:grpSpPr>
        <p:sp>
          <p:nvSpPr>
            <p:cNvPr id="81" name="Google Shape;81;g10dd59d3c29_0_1902"/>
            <p:cNvSpPr/>
            <p:nvPr/>
          </p:nvSpPr>
          <p:spPr>
            <a:xfrm>
              <a:off x="4224904" y="4383950"/>
              <a:ext cx="897600" cy="5487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2" name="Google Shape;82;g10dd59d3c29_0_1902"/>
            <p:cNvSpPr/>
            <p:nvPr/>
          </p:nvSpPr>
          <p:spPr>
            <a:xfrm>
              <a:off x="4093430" y="4383950"/>
              <a:ext cx="897600" cy="5487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3" name="Google Shape;83;g10dd59d3c29_0_1902"/>
            <p:cNvSpPr/>
            <p:nvPr/>
          </p:nvSpPr>
          <p:spPr>
            <a:xfrm>
              <a:off x="3961956" y="4383950"/>
              <a:ext cx="897600" cy="5487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84" name="Google Shape;84;g10dd59d3c29_0_1902"/>
          <p:cNvSpPr/>
          <p:nvPr/>
        </p:nvSpPr>
        <p:spPr>
          <a:xfrm>
            <a:off x="270967" y="275000"/>
            <a:ext cx="116499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85" name="Google Shape;85;g10dd59d3c29_0_1902"/>
          <p:cNvGrpSpPr/>
          <p:nvPr/>
        </p:nvGrpSpPr>
        <p:grpSpPr>
          <a:xfrm>
            <a:off x="46579" y="6029501"/>
            <a:ext cx="2124408" cy="822734"/>
            <a:chOff x="6917201" y="0"/>
            <a:chExt cx="2227777" cy="863400"/>
          </a:xfrm>
        </p:grpSpPr>
        <p:sp>
          <p:nvSpPr>
            <p:cNvPr id="86" name="Google Shape;86;g10dd59d3c29_0_1902"/>
            <p:cNvSpPr/>
            <p:nvPr/>
          </p:nvSpPr>
          <p:spPr>
            <a:xfrm>
              <a:off x="7641677" y="0"/>
              <a:ext cx="1503300" cy="863400"/>
            </a:xfrm>
            <a:prstGeom prst="parallelogram">
              <a:avLst>
                <a:gd name="adj" fmla="val 158024"/>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7" name="Google Shape;87;g10dd59d3c29_0_1902"/>
            <p:cNvSpPr/>
            <p:nvPr/>
          </p:nvSpPr>
          <p:spPr>
            <a:xfrm>
              <a:off x="7279439" y="0"/>
              <a:ext cx="1503300" cy="863400"/>
            </a:xfrm>
            <a:prstGeom prst="parallelogram">
              <a:avLst>
                <a:gd name="adj" fmla="val 158024"/>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8" name="Google Shape;88;g10dd59d3c29_0_1902"/>
            <p:cNvSpPr/>
            <p:nvPr/>
          </p:nvSpPr>
          <p:spPr>
            <a:xfrm>
              <a:off x="6917201" y="0"/>
              <a:ext cx="1503300" cy="863400"/>
            </a:xfrm>
            <a:prstGeom prst="parallelogram">
              <a:avLst>
                <a:gd name="adj" fmla="val 158024"/>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89" name="Google Shape;89;g10dd59d3c29_0_1902"/>
          <p:cNvGrpSpPr/>
          <p:nvPr/>
        </p:nvGrpSpPr>
        <p:grpSpPr>
          <a:xfrm>
            <a:off x="7848470" y="1657"/>
            <a:ext cx="4343273" cy="1681990"/>
            <a:chOff x="6917201" y="0"/>
            <a:chExt cx="2227777" cy="863400"/>
          </a:xfrm>
        </p:grpSpPr>
        <p:sp>
          <p:nvSpPr>
            <p:cNvPr id="90" name="Google Shape;90;g10dd59d3c29_0_1902"/>
            <p:cNvSpPr/>
            <p:nvPr/>
          </p:nvSpPr>
          <p:spPr>
            <a:xfrm>
              <a:off x="7641677"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1" name="Google Shape;91;g10dd59d3c29_0_1902"/>
            <p:cNvSpPr/>
            <p:nvPr/>
          </p:nvSpPr>
          <p:spPr>
            <a:xfrm>
              <a:off x="7279439"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2" name="Google Shape;92;g10dd59d3c29_0_1902"/>
            <p:cNvSpPr/>
            <p:nvPr/>
          </p:nvSpPr>
          <p:spPr>
            <a:xfrm>
              <a:off x="6917201"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93" name="Google Shape;93;g10dd59d3c29_0_1902"/>
          <p:cNvSpPr txBox="1">
            <a:spLocks noGrp="1"/>
          </p:cNvSpPr>
          <p:nvPr>
            <p:ph type="title"/>
          </p:nvPr>
        </p:nvSpPr>
        <p:spPr>
          <a:xfrm>
            <a:off x="1858572" y="1734861"/>
            <a:ext cx="8489100" cy="33855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300"/>
              <a:buNone/>
              <a:defRPr sz="4300"/>
            </a:lvl1pPr>
            <a:lvl2pPr lvl="1" algn="ctr">
              <a:spcBef>
                <a:spcPts val="0"/>
              </a:spcBef>
              <a:spcAft>
                <a:spcPts val="0"/>
              </a:spcAft>
              <a:buSzPts val="4300"/>
              <a:buNone/>
              <a:defRPr sz="4300"/>
            </a:lvl2pPr>
            <a:lvl3pPr lvl="2" algn="ctr">
              <a:spcBef>
                <a:spcPts val="0"/>
              </a:spcBef>
              <a:spcAft>
                <a:spcPts val="0"/>
              </a:spcAft>
              <a:buSzPts val="4300"/>
              <a:buNone/>
              <a:defRPr sz="4300"/>
            </a:lvl3pPr>
            <a:lvl4pPr lvl="3" algn="ctr">
              <a:spcBef>
                <a:spcPts val="0"/>
              </a:spcBef>
              <a:spcAft>
                <a:spcPts val="0"/>
              </a:spcAft>
              <a:buSzPts val="4300"/>
              <a:buNone/>
              <a:defRPr sz="4300"/>
            </a:lvl4pPr>
            <a:lvl5pPr lvl="4" algn="ctr">
              <a:spcBef>
                <a:spcPts val="0"/>
              </a:spcBef>
              <a:spcAft>
                <a:spcPts val="0"/>
              </a:spcAft>
              <a:buSzPts val="4300"/>
              <a:buNone/>
              <a:defRPr sz="4300"/>
            </a:lvl5pPr>
            <a:lvl6pPr lvl="5" algn="ctr">
              <a:spcBef>
                <a:spcPts val="0"/>
              </a:spcBef>
              <a:spcAft>
                <a:spcPts val="0"/>
              </a:spcAft>
              <a:buSzPts val="4300"/>
              <a:buNone/>
              <a:defRPr sz="4300"/>
            </a:lvl6pPr>
            <a:lvl7pPr lvl="6" algn="ctr">
              <a:spcBef>
                <a:spcPts val="0"/>
              </a:spcBef>
              <a:spcAft>
                <a:spcPts val="0"/>
              </a:spcAft>
              <a:buSzPts val="4300"/>
              <a:buNone/>
              <a:defRPr sz="4300"/>
            </a:lvl7pPr>
            <a:lvl8pPr lvl="7" algn="ctr">
              <a:spcBef>
                <a:spcPts val="0"/>
              </a:spcBef>
              <a:spcAft>
                <a:spcPts val="0"/>
              </a:spcAft>
              <a:buSzPts val="4300"/>
              <a:buNone/>
              <a:defRPr sz="4300"/>
            </a:lvl8pPr>
            <a:lvl9pPr lvl="8" algn="ctr">
              <a:spcBef>
                <a:spcPts val="0"/>
              </a:spcBef>
              <a:spcAft>
                <a:spcPts val="0"/>
              </a:spcAft>
              <a:buSzPts val="4300"/>
              <a:buNone/>
              <a:defRPr sz="4300"/>
            </a:lvl9pPr>
          </a:lstStyle>
          <a:p>
            <a:endParaRPr/>
          </a:p>
        </p:txBody>
      </p:sp>
      <p:sp>
        <p:nvSpPr>
          <p:cNvPr id="94" name="Google Shape;94;g10dd59d3c29_0_1902"/>
          <p:cNvSpPr txBox="1">
            <a:spLocks noGrp="1"/>
          </p:cNvSpPr>
          <p:nvPr>
            <p:ph type="sldNum" idx="12"/>
          </p:nvPr>
        </p:nvSpPr>
        <p:spPr>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5"/>
        <p:cNvGrpSpPr/>
        <p:nvPr/>
      </p:nvGrpSpPr>
      <p:grpSpPr>
        <a:xfrm>
          <a:off x="0" y="0"/>
          <a:ext cx="0" cy="0"/>
          <a:chOff x="0" y="0"/>
          <a:chExt cx="0" cy="0"/>
        </a:xfrm>
      </p:grpSpPr>
      <p:sp>
        <p:nvSpPr>
          <p:cNvPr id="96" name="Google Shape;96;g10dd59d3c29_0_1920"/>
          <p:cNvSpPr/>
          <p:nvPr/>
        </p:nvSpPr>
        <p:spPr>
          <a:xfrm flipH="1">
            <a:off x="4776900" y="2067600"/>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7" name="Google Shape;97;g10dd59d3c29_0_1920"/>
          <p:cNvSpPr/>
          <p:nvPr/>
        </p:nvSpPr>
        <p:spPr>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8" name="Google Shape;98;g10dd59d3c29_0_1920"/>
          <p:cNvSpPr/>
          <p:nvPr/>
        </p:nvSpPr>
        <p:spPr>
          <a:xfrm>
            <a:off x="270967" y="275000"/>
            <a:ext cx="116499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9" name="Google Shape;99;g10dd59d3c29_0_1920"/>
          <p:cNvSpPr txBox="1">
            <a:spLocks noGrp="1"/>
          </p:cNvSpPr>
          <p:nvPr>
            <p:ph type="title"/>
          </p:nvPr>
        </p:nvSpPr>
        <p:spPr>
          <a:xfrm>
            <a:off x="1092200" y="1127467"/>
            <a:ext cx="8565600" cy="9399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00" name="Google Shape;100;g10dd59d3c29_0_1920"/>
          <p:cNvSpPr txBox="1">
            <a:spLocks noGrp="1"/>
          </p:cNvSpPr>
          <p:nvPr>
            <p:ph type="subTitle" idx="1"/>
          </p:nvPr>
        </p:nvSpPr>
        <p:spPr>
          <a:xfrm>
            <a:off x="1092200" y="2067600"/>
            <a:ext cx="7813200" cy="524700"/>
          </a:xfrm>
          <a:prstGeom prst="rect">
            <a:avLst/>
          </a:prstGeom>
        </p:spPr>
        <p:txBody>
          <a:bodyPr spcFirstLastPara="1" wrap="square" lIns="121900" tIns="121900" rIns="121900" bIns="121900" anchor="t" anchorCtr="0">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101" name="Google Shape;101;g10dd59d3c29_0_1920"/>
          <p:cNvSpPr txBox="1">
            <a:spLocks noGrp="1"/>
          </p:cNvSpPr>
          <p:nvPr>
            <p:ph type="body" idx="2"/>
          </p:nvPr>
        </p:nvSpPr>
        <p:spPr>
          <a:xfrm>
            <a:off x="1092200" y="3289400"/>
            <a:ext cx="7813200" cy="27939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102" name="Google Shape;102;g10dd59d3c29_0_1920"/>
          <p:cNvSpPr txBox="1">
            <a:spLocks noGrp="1"/>
          </p:cNvSpPr>
          <p:nvPr>
            <p:ph type="sldNum" idx="12"/>
          </p:nvPr>
        </p:nvSpPr>
        <p:spPr>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03"/>
        <p:cNvGrpSpPr/>
        <p:nvPr/>
      </p:nvGrpSpPr>
      <p:grpSpPr>
        <a:xfrm>
          <a:off x="0" y="0"/>
          <a:ext cx="0" cy="0"/>
          <a:chOff x="0" y="0"/>
          <a:chExt cx="0" cy="0"/>
        </a:xfrm>
      </p:grpSpPr>
      <p:sp>
        <p:nvSpPr>
          <p:cNvPr id="104" name="Google Shape;104;g10dd59d3c29_0_1928"/>
          <p:cNvSpPr/>
          <p:nvPr/>
        </p:nvSpPr>
        <p:spPr>
          <a:xfrm>
            <a:off x="41" y="3766000"/>
            <a:ext cx="9827100" cy="30921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5" name="Google Shape;105;g10dd59d3c29_0_1928"/>
          <p:cNvSpPr/>
          <p:nvPr/>
        </p:nvSpPr>
        <p:spPr>
          <a:xfrm flipH="1">
            <a:off x="4776900" y="2067600"/>
            <a:ext cx="7415100" cy="4790400"/>
          </a:xfrm>
          <a:prstGeom prst="rtTriangl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6" name="Google Shape;106;g10dd59d3c29_0_1928"/>
          <p:cNvSpPr/>
          <p:nvPr/>
        </p:nvSpPr>
        <p:spPr>
          <a:xfrm>
            <a:off x="270967" y="275000"/>
            <a:ext cx="116499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7" name="Google Shape;107;g10dd59d3c29_0_1928"/>
          <p:cNvSpPr txBox="1">
            <a:spLocks noGrp="1"/>
          </p:cNvSpPr>
          <p:nvPr>
            <p:ph type="body" idx="1"/>
          </p:nvPr>
        </p:nvSpPr>
        <p:spPr>
          <a:xfrm>
            <a:off x="437367" y="5551333"/>
            <a:ext cx="9886800" cy="806700"/>
          </a:xfrm>
          <a:prstGeom prst="rect">
            <a:avLst/>
          </a:prstGeom>
        </p:spPr>
        <p:txBody>
          <a:bodyPr spcFirstLastPara="1" wrap="square" lIns="121900" tIns="121900" rIns="121900" bIns="121900" anchor="b" anchorCtr="0">
            <a:normAutofit/>
          </a:bodyPr>
          <a:lstStyle>
            <a:lvl1pPr marL="457200" lvl="0" indent="-228600">
              <a:lnSpc>
                <a:spcPct val="100000"/>
              </a:lnSpc>
              <a:spcBef>
                <a:spcPts val="0"/>
              </a:spcBef>
              <a:spcAft>
                <a:spcPts val="0"/>
              </a:spcAft>
              <a:buSzPts val="1700"/>
              <a:buNone/>
              <a:defRPr/>
            </a:lvl1pPr>
          </a:lstStyle>
          <a:p>
            <a:endParaRPr/>
          </a:p>
        </p:txBody>
      </p:sp>
      <p:sp>
        <p:nvSpPr>
          <p:cNvPr id="108" name="Google Shape;108;g10dd59d3c29_0_1928"/>
          <p:cNvSpPr txBox="1">
            <a:spLocks noGrp="1"/>
          </p:cNvSpPr>
          <p:nvPr>
            <p:ph type="sldNum" idx="12"/>
          </p:nvPr>
        </p:nvSpPr>
        <p:spPr>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g10dd59d3c29_0_1934"/>
          <p:cNvSpPr/>
          <p:nvPr/>
        </p:nvSpPr>
        <p:spPr>
          <a:xfrm flipH="1">
            <a:off x="7425600" y="3778767"/>
            <a:ext cx="4766400" cy="3079200"/>
          </a:xfrm>
          <a:prstGeom prst="rtTriangl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11" name="Google Shape;111;g10dd59d3c29_0_1934"/>
          <p:cNvGrpSpPr/>
          <p:nvPr/>
        </p:nvGrpSpPr>
        <p:grpSpPr>
          <a:xfrm>
            <a:off x="7945629" y="5492768"/>
            <a:ext cx="3361269" cy="1365553"/>
            <a:chOff x="6917201" y="0"/>
            <a:chExt cx="2227777" cy="863400"/>
          </a:xfrm>
        </p:grpSpPr>
        <p:sp>
          <p:nvSpPr>
            <p:cNvPr id="112" name="Google Shape;112;g10dd59d3c29_0_1934"/>
            <p:cNvSpPr/>
            <p:nvPr/>
          </p:nvSpPr>
          <p:spPr>
            <a:xfrm>
              <a:off x="7641677"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3" name="Google Shape;113;g10dd59d3c29_0_1934"/>
            <p:cNvSpPr/>
            <p:nvPr/>
          </p:nvSpPr>
          <p:spPr>
            <a:xfrm>
              <a:off x="7279439"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4" name="Google Shape;114;g10dd59d3c29_0_1934"/>
            <p:cNvSpPr/>
            <p:nvPr/>
          </p:nvSpPr>
          <p:spPr>
            <a:xfrm>
              <a:off x="6917201"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grpSp>
        <p:nvGrpSpPr>
          <p:cNvPr id="115" name="Google Shape;115;g10dd59d3c29_0_1934"/>
          <p:cNvGrpSpPr/>
          <p:nvPr/>
        </p:nvGrpSpPr>
        <p:grpSpPr>
          <a:xfrm>
            <a:off x="265762" y="3"/>
            <a:ext cx="3727293" cy="1444382"/>
            <a:chOff x="6917201" y="0"/>
            <a:chExt cx="2227777" cy="863400"/>
          </a:xfrm>
        </p:grpSpPr>
        <p:sp>
          <p:nvSpPr>
            <p:cNvPr id="116" name="Google Shape;116;g10dd59d3c29_0_1934"/>
            <p:cNvSpPr/>
            <p:nvPr/>
          </p:nvSpPr>
          <p:spPr>
            <a:xfrm>
              <a:off x="7641677"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7" name="Google Shape;117;g10dd59d3c29_0_1934"/>
            <p:cNvSpPr/>
            <p:nvPr/>
          </p:nvSpPr>
          <p:spPr>
            <a:xfrm>
              <a:off x="7279439"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8" name="Google Shape;118;g10dd59d3c29_0_1934"/>
            <p:cNvSpPr/>
            <p:nvPr/>
          </p:nvSpPr>
          <p:spPr>
            <a:xfrm>
              <a:off x="6917201"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19" name="Google Shape;119;g10dd59d3c29_0_1934"/>
          <p:cNvSpPr txBox="1">
            <a:spLocks noGrp="1"/>
          </p:cNvSpPr>
          <p:nvPr>
            <p:ph type="title" hasCustomPrompt="1"/>
          </p:nvPr>
        </p:nvSpPr>
        <p:spPr>
          <a:xfrm>
            <a:off x="1847800" y="1845133"/>
            <a:ext cx="8496300" cy="1839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dk2"/>
              </a:buClr>
              <a:buSzPts val="11500"/>
              <a:buNone/>
              <a:defRPr sz="11500">
                <a:solidFill>
                  <a:schemeClr val="dk2"/>
                </a:solidFill>
              </a:defRPr>
            </a:lvl1pPr>
            <a:lvl2pPr lvl="1" algn="ctr">
              <a:spcBef>
                <a:spcPts val="0"/>
              </a:spcBef>
              <a:spcAft>
                <a:spcPts val="0"/>
              </a:spcAft>
              <a:buClr>
                <a:schemeClr val="dk2"/>
              </a:buClr>
              <a:buSzPts val="11500"/>
              <a:buNone/>
              <a:defRPr sz="11500">
                <a:solidFill>
                  <a:schemeClr val="dk2"/>
                </a:solidFill>
              </a:defRPr>
            </a:lvl2pPr>
            <a:lvl3pPr lvl="2" algn="ctr">
              <a:spcBef>
                <a:spcPts val="0"/>
              </a:spcBef>
              <a:spcAft>
                <a:spcPts val="0"/>
              </a:spcAft>
              <a:buClr>
                <a:schemeClr val="dk2"/>
              </a:buClr>
              <a:buSzPts val="11500"/>
              <a:buNone/>
              <a:defRPr sz="11500">
                <a:solidFill>
                  <a:schemeClr val="dk2"/>
                </a:solidFill>
              </a:defRPr>
            </a:lvl3pPr>
            <a:lvl4pPr lvl="3" algn="ctr">
              <a:spcBef>
                <a:spcPts val="0"/>
              </a:spcBef>
              <a:spcAft>
                <a:spcPts val="0"/>
              </a:spcAft>
              <a:buClr>
                <a:schemeClr val="dk2"/>
              </a:buClr>
              <a:buSzPts val="11500"/>
              <a:buNone/>
              <a:defRPr sz="11500">
                <a:solidFill>
                  <a:schemeClr val="dk2"/>
                </a:solidFill>
              </a:defRPr>
            </a:lvl4pPr>
            <a:lvl5pPr lvl="4" algn="ctr">
              <a:spcBef>
                <a:spcPts val="0"/>
              </a:spcBef>
              <a:spcAft>
                <a:spcPts val="0"/>
              </a:spcAft>
              <a:buClr>
                <a:schemeClr val="dk2"/>
              </a:buClr>
              <a:buSzPts val="11500"/>
              <a:buNone/>
              <a:defRPr sz="11500">
                <a:solidFill>
                  <a:schemeClr val="dk2"/>
                </a:solidFill>
              </a:defRPr>
            </a:lvl5pPr>
            <a:lvl6pPr lvl="5" algn="ctr">
              <a:spcBef>
                <a:spcPts val="0"/>
              </a:spcBef>
              <a:spcAft>
                <a:spcPts val="0"/>
              </a:spcAft>
              <a:buClr>
                <a:schemeClr val="dk2"/>
              </a:buClr>
              <a:buSzPts val="11500"/>
              <a:buNone/>
              <a:defRPr sz="11500">
                <a:solidFill>
                  <a:schemeClr val="dk2"/>
                </a:solidFill>
              </a:defRPr>
            </a:lvl6pPr>
            <a:lvl7pPr lvl="6" algn="ctr">
              <a:spcBef>
                <a:spcPts val="0"/>
              </a:spcBef>
              <a:spcAft>
                <a:spcPts val="0"/>
              </a:spcAft>
              <a:buClr>
                <a:schemeClr val="dk2"/>
              </a:buClr>
              <a:buSzPts val="11500"/>
              <a:buNone/>
              <a:defRPr sz="11500">
                <a:solidFill>
                  <a:schemeClr val="dk2"/>
                </a:solidFill>
              </a:defRPr>
            </a:lvl7pPr>
            <a:lvl8pPr lvl="7" algn="ctr">
              <a:spcBef>
                <a:spcPts val="0"/>
              </a:spcBef>
              <a:spcAft>
                <a:spcPts val="0"/>
              </a:spcAft>
              <a:buClr>
                <a:schemeClr val="dk2"/>
              </a:buClr>
              <a:buSzPts val="11500"/>
              <a:buNone/>
              <a:defRPr sz="11500">
                <a:solidFill>
                  <a:schemeClr val="dk2"/>
                </a:solidFill>
              </a:defRPr>
            </a:lvl8pPr>
            <a:lvl9pPr lvl="8" algn="ctr">
              <a:spcBef>
                <a:spcPts val="0"/>
              </a:spcBef>
              <a:spcAft>
                <a:spcPts val="0"/>
              </a:spcAft>
              <a:buClr>
                <a:schemeClr val="dk2"/>
              </a:buClr>
              <a:buSzPts val="11500"/>
              <a:buNone/>
              <a:defRPr sz="11500">
                <a:solidFill>
                  <a:schemeClr val="dk2"/>
                </a:solidFill>
              </a:defRPr>
            </a:lvl9pPr>
          </a:lstStyle>
          <a:p>
            <a:r>
              <a:t>xx%</a:t>
            </a:r>
          </a:p>
        </p:txBody>
      </p:sp>
      <p:sp>
        <p:nvSpPr>
          <p:cNvPr id="120" name="Google Shape;120;g10dd59d3c29_0_1934"/>
          <p:cNvSpPr txBox="1">
            <a:spLocks noGrp="1"/>
          </p:cNvSpPr>
          <p:nvPr>
            <p:ph type="body" idx="1"/>
          </p:nvPr>
        </p:nvSpPr>
        <p:spPr>
          <a:xfrm>
            <a:off x="1847800" y="3818467"/>
            <a:ext cx="8496300" cy="854700"/>
          </a:xfrm>
          <a:prstGeom prst="rect">
            <a:avLst/>
          </a:prstGeom>
        </p:spPr>
        <p:txBody>
          <a:bodyPr spcFirstLastPara="1" wrap="square" lIns="121900" tIns="121900" rIns="121900" bIns="121900" anchor="t" anchorCtr="0">
            <a:normAutofit/>
          </a:bodyPr>
          <a:lstStyle>
            <a:lvl1pPr marL="457200" lvl="0" indent="-336550" algn="ctr">
              <a:spcBef>
                <a:spcPts val="0"/>
              </a:spcBef>
              <a:spcAft>
                <a:spcPts val="0"/>
              </a:spcAft>
              <a:buSzPts val="1700"/>
              <a:buChar char="●"/>
              <a:defRPr/>
            </a:lvl1pPr>
            <a:lvl2pPr marL="914400" lvl="1" indent="-323850" algn="ctr">
              <a:spcBef>
                <a:spcPts val="0"/>
              </a:spcBef>
              <a:spcAft>
                <a:spcPts val="0"/>
              </a:spcAft>
              <a:buSzPts val="1500"/>
              <a:buChar char="○"/>
              <a:defRPr/>
            </a:lvl2pPr>
            <a:lvl3pPr marL="1371600" lvl="2" indent="-323850" algn="ctr">
              <a:spcBef>
                <a:spcPts val="0"/>
              </a:spcBef>
              <a:spcAft>
                <a:spcPts val="0"/>
              </a:spcAft>
              <a:buSzPts val="1500"/>
              <a:buChar char="■"/>
              <a:defRPr/>
            </a:lvl3pPr>
            <a:lvl4pPr marL="1828800" lvl="3" indent="-323850" algn="ctr">
              <a:spcBef>
                <a:spcPts val="0"/>
              </a:spcBef>
              <a:spcAft>
                <a:spcPts val="0"/>
              </a:spcAft>
              <a:buSzPts val="1500"/>
              <a:buChar char="●"/>
              <a:defRPr/>
            </a:lvl4pPr>
            <a:lvl5pPr marL="2286000" lvl="4" indent="-323850" algn="ctr">
              <a:spcBef>
                <a:spcPts val="0"/>
              </a:spcBef>
              <a:spcAft>
                <a:spcPts val="0"/>
              </a:spcAft>
              <a:buSzPts val="1500"/>
              <a:buChar char="○"/>
              <a:defRPr/>
            </a:lvl5pPr>
            <a:lvl6pPr marL="2743200" lvl="5" indent="-323850" algn="ctr">
              <a:spcBef>
                <a:spcPts val="0"/>
              </a:spcBef>
              <a:spcAft>
                <a:spcPts val="0"/>
              </a:spcAft>
              <a:buSzPts val="1500"/>
              <a:buChar char="■"/>
              <a:defRPr/>
            </a:lvl6pPr>
            <a:lvl7pPr marL="3200400" lvl="6" indent="-323850" algn="ctr">
              <a:spcBef>
                <a:spcPts val="0"/>
              </a:spcBef>
              <a:spcAft>
                <a:spcPts val="0"/>
              </a:spcAft>
              <a:buSzPts val="1500"/>
              <a:buChar char="●"/>
              <a:defRPr/>
            </a:lvl7pPr>
            <a:lvl8pPr marL="3657600" lvl="7" indent="-323850" algn="ctr">
              <a:spcBef>
                <a:spcPts val="0"/>
              </a:spcBef>
              <a:spcAft>
                <a:spcPts val="0"/>
              </a:spcAft>
              <a:buSzPts val="1500"/>
              <a:buChar char="○"/>
              <a:defRPr/>
            </a:lvl8pPr>
            <a:lvl9pPr marL="4114800" lvl="8" indent="-323850" algn="ctr">
              <a:spcBef>
                <a:spcPts val="0"/>
              </a:spcBef>
              <a:spcAft>
                <a:spcPts val="0"/>
              </a:spcAft>
              <a:buSzPts val="1500"/>
              <a:buChar char="■"/>
              <a:defRPr/>
            </a:lvl9pPr>
          </a:lstStyle>
          <a:p>
            <a:endParaRPr/>
          </a:p>
        </p:txBody>
      </p:sp>
      <p:sp>
        <p:nvSpPr>
          <p:cNvPr id="121" name="Google Shape;121;g10dd59d3c29_0_1934"/>
          <p:cNvSpPr txBox="1">
            <a:spLocks noGrp="1"/>
          </p:cNvSpPr>
          <p:nvPr>
            <p:ph type="sldNum" idx="12"/>
          </p:nvPr>
        </p:nvSpPr>
        <p:spPr>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g10dd59d3c29_0_1947"/>
          <p:cNvSpPr txBox="1">
            <a:spLocks noGrp="1"/>
          </p:cNvSpPr>
          <p:nvPr>
            <p:ph type="sldNum" idx="12"/>
          </p:nvPr>
        </p:nvSpPr>
        <p:spPr>
          <a:xfrm>
            <a:off x="11187645" y="605822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Google Shape;6;g10dd59d3c29_0_183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lt1"/>
              </a:buClr>
              <a:buSzPts val="3700"/>
              <a:buFont typeface="Nunito"/>
              <a:buNone/>
              <a:defRPr sz="3700">
                <a:solidFill>
                  <a:schemeClr val="lt1"/>
                </a:solidFill>
                <a:latin typeface="Nunito"/>
                <a:ea typeface="Nunito"/>
                <a:cs typeface="Nunito"/>
                <a:sym typeface="Nunito"/>
              </a:defRPr>
            </a:lvl1pPr>
            <a:lvl2pPr lvl="1">
              <a:spcBef>
                <a:spcPts val="0"/>
              </a:spcBef>
              <a:spcAft>
                <a:spcPts val="0"/>
              </a:spcAft>
              <a:buClr>
                <a:schemeClr val="lt1"/>
              </a:buClr>
              <a:buSzPts val="3700"/>
              <a:buFont typeface="Nunito"/>
              <a:buNone/>
              <a:defRPr sz="3700">
                <a:solidFill>
                  <a:schemeClr val="lt1"/>
                </a:solidFill>
                <a:latin typeface="Nunito"/>
                <a:ea typeface="Nunito"/>
                <a:cs typeface="Nunito"/>
                <a:sym typeface="Nunito"/>
              </a:defRPr>
            </a:lvl2pPr>
            <a:lvl3pPr lvl="2">
              <a:spcBef>
                <a:spcPts val="0"/>
              </a:spcBef>
              <a:spcAft>
                <a:spcPts val="0"/>
              </a:spcAft>
              <a:buClr>
                <a:schemeClr val="lt1"/>
              </a:buClr>
              <a:buSzPts val="3700"/>
              <a:buFont typeface="Nunito"/>
              <a:buNone/>
              <a:defRPr sz="3700">
                <a:solidFill>
                  <a:schemeClr val="lt1"/>
                </a:solidFill>
                <a:latin typeface="Nunito"/>
                <a:ea typeface="Nunito"/>
                <a:cs typeface="Nunito"/>
                <a:sym typeface="Nunito"/>
              </a:defRPr>
            </a:lvl3pPr>
            <a:lvl4pPr lvl="3">
              <a:spcBef>
                <a:spcPts val="0"/>
              </a:spcBef>
              <a:spcAft>
                <a:spcPts val="0"/>
              </a:spcAft>
              <a:buClr>
                <a:schemeClr val="lt1"/>
              </a:buClr>
              <a:buSzPts val="3700"/>
              <a:buFont typeface="Nunito"/>
              <a:buNone/>
              <a:defRPr sz="3700">
                <a:solidFill>
                  <a:schemeClr val="lt1"/>
                </a:solidFill>
                <a:latin typeface="Nunito"/>
                <a:ea typeface="Nunito"/>
                <a:cs typeface="Nunito"/>
                <a:sym typeface="Nunito"/>
              </a:defRPr>
            </a:lvl4pPr>
            <a:lvl5pPr lvl="4">
              <a:spcBef>
                <a:spcPts val="0"/>
              </a:spcBef>
              <a:spcAft>
                <a:spcPts val="0"/>
              </a:spcAft>
              <a:buClr>
                <a:schemeClr val="lt1"/>
              </a:buClr>
              <a:buSzPts val="3700"/>
              <a:buFont typeface="Nunito"/>
              <a:buNone/>
              <a:defRPr sz="3700">
                <a:solidFill>
                  <a:schemeClr val="lt1"/>
                </a:solidFill>
                <a:latin typeface="Nunito"/>
                <a:ea typeface="Nunito"/>
                <a:cs typeface="Nunito"/>
                <a:sym typeface="Nunito"/>
              </a:defRPr>
            </a:lvl5pPr>
            <a:lvl6pPr lvl="5">
              <a:spcBef>
                <a:spcPts val="0"/>
              </a:spcBef>
              <a:spcAft>
                <a:spcPts val="0"/>
              </a:spcAft>
              <a:buClr>
                <a:schemeClr val="lt1"/>
              </a:buClr>
              <a:buSzPts val="3700"/>
              <a:buFont typeface="Nunito"/>
              <a:buNone/>
              <a:defRPr sz="3700">
                <a:solidFill>
                  <a:schemeClr val="lt1"/>
                </a:solidFill>
                <a:latin typeface="Nunito"/>
                <a:ea typeface="Nunito"/>
                <a:cs typeface="Nunito"/>
                <a:sym typeface="Nunito"/>
              </a:defRPr>
            </a:lvl6pPr>
            <a:lvl7pPr lvl="6">
              <a:spcBef>
                <a:spcPts val="0"/>
              </a:spcBef>
              <a:spcAft>
                <a:spcPts val="0"/>
              </a:spcAft>
              <a:buClr>
                <a:schemeClr val="lt1"/>
              </a:buClr>
              <a:buSzPts val="3700"/>
              <a:buFont typeface="Nunito"/>
              <a:buNone/>
              <a:defRPr sz="3700">
                <a:solidFill>
                  <a:schemeClr val="lt1"/>
                </a:solidFill>
                <a:latin typeface="Nunito"/>
                <a:ea typeface="Nunito"/>
                <a:cs typeface="Nunito"/>
                <a:sym typeface="Nunito"/>
              </a:defRPr>
            </a:lvl7pPr>
            <a:lvl8pPr lvl="7">
              <a:spcBef>
                <a:spcPts val="0"/>
              </a:spcBef>
              <a:spcAft>
                <a:spcPts val="0"/>
              </a:spcAft>
              <a:buClr>
                <a:schemeClr val="lt1"/>
              </a:buClr>
              <a:buSzPts val="3700"/>
              <a:buFont typeface="Nunito"/>
              <a:buNone/>
              <a:defRPr sz="3700">
                <a:solidFill>
                  <a:schemeClr val="lt1"/>
                </a:solidFill>
                <a:latin typeface="Nunito"/>
                <a:ea typeface="Nunito"/>
                <a:cs typeface="Nunito"/>
                <a:sym typeface="Nunito"/>
              </a:defRPr>
            </a:lvl8pPr>
            <a:lvl9pPr lvl="8">
              <a:spcBef>
                <a:spcPts val="0"/>
              </a:spcBef>
              <a:spcAft>
                <a:spcPts val="0"/>
              </a:spcAft>
              <a:buClr>
                <a:schemeClr val="lt1"/>
              </a:buClr>
              <a:buSzPts val="3700"/>
              <a:buFont typeface="Nunito"/>
              <a:buNone/>
              <a:defRPr sz="3700">
                <a:solidFill>
                  <a:schemeClr val="lt1"/>
                </a:solidFill>
                <a:latin typeface="Nunito"/>
                <a:ea typeface="Nunito"/>
                <a:cs typeface="Nunito"/>
                <a:sym typeface="Nunito"/>
              </a:defRPr>
            </a:lvl9pPr>
          </a:lstStyle>
          <a:p>
            <a:endParaRPr/>
          </a:p>
        </p:txBody>
      </p:sp>
      <p:sp>
        <p:nvSpPr>
          <p:cNvPr id="7" name="Google Shape;7;g10dd59d3c29_0_1830"/>
          <p:cNvSpPr txBox="1">
            <a:spLocks noGrp="1"/>
          </p:cNvSpPr>
          <p:nvPr>
            <p:ph type="body" idx="1"/>
          </p:nvPr>
        </p:nvSpPr>
        <p:spPr>
          <a:xfrm>
            <a:off x="415600" y="1536633"/>
            <a:ext cx="11360700" cy="4521600"/>
          </a:xfrm>
          <a:prstGeom prst="rect">
            <a:avLst/>
          </a:prstGeom>
          <a:noFill/>
          <a:ln>
            <a:noFill/>
          </a:ln>
        </p:spPr>
        <p:txBody>
          <a:bodyPr spcFirstLastPara="1" wrap="square" lIns="121900" tIns="121900" rIns="121900" bIns="121900" anchor="t" anchorCtr="0">
            <a:normAutofit/>
          </a:bodyPr>
          <a:lstStyle>
            <a:lvl1pPr marL="457200" lvl="0" indent="-336550">
              <a:lnSpc>
                <a:spcPct val="115000"/>
              </a:lnSpc>
              <a:spcBef>
                <a:spcPts val="0"/>
              </a:spcBef>
              <a:spcAft>
                <a:spcPts val="0"/>
              </a:spcAft>
              <a:buClr>
                <a:schemeClr val="dk2"/>
              </a:buClr>
              <a:buSzPts val="1700"/>
              <a:buFont typeface="Calibri"/>
              <a:buChar char="●"/>
              <a:defRPr sz="1700">
                <a:solidFill>
                  <a:schemeClr val="dk2"/>
                </a:solidFill>
                <a:latin typeface="Calibri"/>
                <a:ea typeface="Calibri"/>
                <a:cs typeface="Calibri"/>
                <a:sym typeface="Calibri"/>
              </a:defRPr>
            </a:lvl1pPr>
            <a:lvl2pPr marL="914400" lvl="1" indent="-323850">
              <a:lnSpc>
                <a:spcPct val="115000"/>
              </a:lnSpc>
              <a:spcBef>
                <a:spcPts val="0"/>
              </a:spcBef>
              <a:spcAft>
                <a:spcPts val="0"/>
              </a:spcAft>
              <a:buClr>
                <a:schemeClr val="dk2"/>
              </a:buClr>
              <a:buSzPts val="1500"/>
              <a:buFont typeface="Calibri"/>
              <a:buChar char="○"/>
              <a:defRPr sz="1500">
                <a:solidFill>
                  <a:schemeClr val="dk2"/>
                </a:solidFill>
                <a:latin typeface="Calibri"/>
                <a:ea typeface="Calibri"/>
                <a:cs typeface="Calibri"/>
                <a:sym typeface="Calibri"/>
              </a:defRPr>
            </a:lvl2pPr>
            <a:lvl3pPr marL="1371600" lvl="2" indent="-323850">
              <a:lnSpc>
                <a:spcPct val="115000"/>
              </a:lnSpc>
              <a:spcBef>
                <a:spcPts val="0"/>
              </a:spcBef>
              <a:spcAft>
                <a:spcPts val="0"/>
              </a:spcAft>
              <a:buClr>
                <a:schemeClr val="dk2"/>
              </a:buClr>
              <a:buSzPts val="1500"/>
              <a:buFont typeface="Calibri"/>
              <a:buChar char="■"/>
              <a:defRPr sz="1500">
                <a:solidFill>
                  <a:schemeClr val="dk2"/>
                </a:solidFill>
                <a:latin typeface="Calibri"/>
                <a:ea typeface="Calibri"/>
                <a:cs typeface="Calibri"/>
                <a:sym typeface="Calibri"/>
              </a:defRPr>
            </a:lvl3pPr>
            <a:lvl4pPr marL="1828800" lvl="3" indent="-323850">
              <a:lnSpc>
                <a:spcPct val="115000"/>
              </a:lnSpc>
              <a:spcBef>
                <a:spcPts val="0"/>
              </a:spcBef>
              <a:spcAft>
                <a:spcPts val="0"/>
              </a:spcAft>
              <a:buClr>
                <a:schemeClr val="dk2"/>
              </a:buClr>
              <a:buSzPts val="1500"/>
              <a:buFont typeface="Calibri"/>
              <a:buChar char="●"/>
              <a:defRPr sz="1500">
                <a:solidFill>
                  <a:schemeClr val="dk2"/>
                </a:solidFill>
                <a:latin typeface="Calibri"/>
                <a:ea typeface="Calibri"/>
                <a:cs typeface="Calibri"/>
                <a:sym typeface="Calibri"/>
              </a:defRPr>
            </a:lvl4pPr>
            <a:lvl5pPr marL="2286000" lvl="4" indent="-323850">
              <a:lnSpc>
                <a:spcPct val="115000"/>
              </a:lnSpc>
              <a:spcBef>
                <a:spcPts val="0"/>
              </a:spcBef>
              <a:spcAft>
                <a:spcPts val="0"/>
              </a:spcAft>
              <a:buClr>
                <a:schemeClr val="dk2"/>
              </a:buClr>
              <a:buSzPts val="1500"/>
              <a:buFont typeface="Calibri"/>
              <a:buChar char="○"/>
              <a:defRPr sz="1500">
                <a:solidFill>
                  <a:schemeClr val="dk2"/>
                </a:solidFill>
                <a:latin typeface="Calibri"/>
                <a:ea typeface="Calibri"/>
                <a:cs typeface="Calibri"/>
                <a:sym typeface="Calibri"/>
              </a:defRPr>
            </a:lvl5pPr>
            <a:lvl6pPr marL="2743200" lvl="5" indent="-323850">
              <a:lnSpc>
                <a:spcPct val="115000"/>
              </a:lnSpc>
              <a:spcBef>
                <a:spcPts val="0"/>
              </a:spcBef>
              <a:spcAft>
                <a:spcPts val="0"/>
              </a:spcAft>
              <a:buClr>
                <a:schemeClr val="dk2"/>
              </a:buClr>
              <a:buSzPts val="1500"/>
              <a:buFont typeface="Calibri"/>
              <a:buChar char="■"/>
              <a:defRPr sz="1500">
                <a:solidFill>
                  <a:schemeClr val="dk2"/>
                </a:solidFill>
                <a:latin typeface="Calibri"/>
                <a:ea typeface="Calibri"/>
                <a:cs typeface="Calibri"/>
                <a:sym typeface="Calibri"/>
              </a:defRPr>
            </a:lvl6pPr>
            <a:lvl7pPr marL="3200400" lvl="6" indent="-323850">
              <a:lnSpc>
                <a:spcPct val="115000"/>
              </a:lnSpc>
              <a:spcBef>
                <a:spcPts val="0"/>
              </a:spcBef>
              <a:spcAft>
                <a:spcPts val="0"/>
              </a:spcAft>
              <a:buClr>
                <a:schemeClr val="dk2"/>
              </a:buClr>
              <a:buSzPts val="1500"/>
              <a:buFont typeface="Calibri"/>
              <a:buChar char="●"/>
              <a:defRPr sz="1500">
                <a:solidFill>
                  <a:schemeClr val="dk2"/>
                </a:solidFill>
                <a:latin typeface="Calibri"/>
                <a:ea typeface="Calibri"/>
                <a:cs typeface="Calibri"/>
                <a:sym typeface="Calibri"/>
              </a:defRPr>
            </a:lvl7pPr>
            <a:lvl8pPr marL="3657600" lvl="7" indent="-323850">
              <a:lnSpc>
                <a:spcPct val="115000"/>
              </a:lnSpc>
              <a:spcBef>
                <a:spcPts val="0"/>
              </a:spcBef>
              <a:spcAft>
                <a:spcPts val="0"/>
              </a:spcAft>
              <a:buClr>
                <a:schemeClr val="dk2"/>
              </a:buClr>
              <a:buSzPts val="1500"/>
              <a:buFont typeface="Calibri"/>
              <a:buChar char="○"/>
              <a:defRPr sz="1500">
                <a:solidFill>
                  <a:schemeClr val="dk2"/>
                </a:solidFill>
                <a:latin typeface="Calibri"/>
                <a:ea typeface="Calibri"/>
                <a:cs typeface="Calibri"/>
                <a:sym typeface="Calibri"/>
              </a:defRPr>
            </a:lvl8pPr>
            <a:lvl9pPr marL="4114800" lvl="8" indent="-323850">
              <a:lnSpc>
                <a:spcPct val="115000"/>
              </a:lnSpc>
              <a:spcBef>
                <a:spcPts val="0"/>
              </a:spcBef>
              <a:spcAft>
                <a:spcPts val="0"/>
              </a:spcAft>
              <a:buClr>
                <a:schemeClr val="dk2"/>
              </a:buClr>
              <a:buSzPts val="1500"/>
              <a:buFont typeface="Calibri"/>
              <a:buChar char="■"/>
              <a:defRPr sz="1500">
                <a:solidFill>
                  <a:schemeClr val="dk2"/>
                </a:solidFill>
                <a:latin typeface="Calibri"/>
                <a:ea typeface="Calibri"/>
                <a:cs typeface="Calibri"/>
                <a:sym typeface="Calibri"/>
              </a:defRPr>
            </a:lvl9pPr>
          </a:lstStyle>
          <a:p>
            <a:endParaRPr/>
          </a:p>
        </p:txBody>
      </p:sp>
      <p:sp>
        <p:nvSpPr>
          <p:cNvPr id="8" name="Google Shape;8;g10dd59d3c29_0_1830"/>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latin typeface="Nunito"/>
                <a:ea typeface="Nunito"/>
                <a:cs typeface="Nunito"/>
                <a:sym typeface="Nunito"/>
              </a:defRPr>
            </a:lvl1pPr>
            <a:lvl2pPr lvl="1" algn="r">
              <a:buNone/>
              <a:defRPr sz="1300">
                <a:solidFill>
                  <a:schemeClr val="dk2"/>
                </a:solidFill>
                <a:latin typeface="Nunito"/>
                <a:ea typeface="Nunito"/>
                <a:cs typeface="Nunito"/>
                <a:sym typeface="Nunito"/>
              </a:defRPr>
            </a:lvl2pPr>
            <a:lvl3pPr lvl="2" algn="r">
              <a:buNone/>
              <a:defRPr sz="1300">
                <a:solidFill>
                  <a:schemeClr val="dk2"/>
                </a:solidFill>
                <a:latin typeface="Nunito"/>
                <a:ea typeface="Nunito"/>
                <a:cs typeface="Nunito"/>
                <a:sym typeface="Nunito"/>
              </a:defRPr>
            </a:lvl3pPr>
            <a:lvl4pPr lvl="3" algn="r">
              <a:buNone/>
              <a:defRPr sz="1300">
                <a:solidFill>
                  <a:schemeClr val="dk2"/>
                </a:solidFill>
                <a:latin typeface="Nunito"/>
                <a:ea typeface="Nunito"/>
                <a:cs typeface="Nunito"/>
                <a:sym typeface="Nunito"/>
              </a:defRPr>
            </a:lvl4pPr>
            <a:lvl5pPr lvl="4" algn="r">
              <a:buNone/>
              <a:defRPr sz="1300">
                <a:solidFill>
                  <a:schemeClr val="dk2"/>
                </a:solidFill>
                <a:latin typeface="Nunito"/>
                <a:ea typeface="Nunito"/>
                <a:cs typeface="Nunito"/>
                <a:sym typeface="Nunito"/>
              </a:defRPr>
            </a:lvl5pPr>
            <a:lvl6pPr lvl="5" algn="r">
              <a:buNone/>
              <a:defRPr sz="1300">
                <a:solidFill>
                  <a:schemeClr val="dk2"/>
                </a:solidFill>
                <a:latin typeface="Nunito"/>
                <a:ea typeface="Nunito"/>
                <a:cs typeface="Nunito"/>
                <a:sym typeface="Nunito"/>
              </a:defRPr>
            </a:lvl6pPr>
            <a:lvl7pPr lvl="6" algn="r">
              <a:buNone/>
              <a:defRPr sz="1300">
                <a:solidFill>
                  <a:schemeClr val="dk2"/>
                </a:solidFill>
                <a:latin typeface="Nunito"/>
                <a:ea typeface="Nunito"/>
                <a:cs typeface="Nunito"/>
                <a:sym typeface="Nunito"/>
              </a:defRPr>
            </a:lvl7pPr>
            <a:lvl8pPr lvl="7" algn="r">
              <a:buNone/>
              <a:defRPr sz="1300">
                <a:solidFill>
                  <a:schemeClr val="dk2"/>
                </a:solidFill>
                <a:latin typeface="Nunito"/>
                <a:ea typeface="Nunito"/>
                <a:cs typeface="Nunito"/>
                <a:sym typeface="Nunito"/>
              </a:defRPr>
            </a:lvl8pPr>
            <a:lvl9pPr lvl="8" algn="r">
              <a:buNone/>
              <a:defRPr sz="13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nl-NL"/>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ocs.google.com/presentation/d/1q3oN-K_wolZggv7D0UT0AUgeo9q0fMn7/edit#slide=id.p1"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27"/>
        <p:cNvGrpSpPr/>
        <p:nvPr/>
      </p:nvGrpSpPr>
      <p:grpSpPr>
        <a:xfrm>
          <a:off x="0" y="0"/>
          <a:ext cx="0" cy="0"/>
          <a:chOff x="0" y="0"/>
          <a:chExt cx="0" cy="0"/>
        </a:xfrm>
      </p:grpSpPr>
      <p:sp>
        <p:nvSpPr>
          <p:cNvPr id="128" name="Google Shape;128;g10caa2e5219_0_0"/>
          <p:cNvSpPr txBox="1">
            <a:spLocks noGrp="1"/>
          </p:cNvSpPr>
          <p:nvPr>
            <p:ph type="ctrTitle"/>
          </p:nvPr>
        </p:nvSpPr>
        <p:spPr>
          <a:xfrm>
            <a:off x="628575" y="480525"/>
            <a:ext cx="6456900" cy="2559600"/>
          </a:xfrm>
          <a:prstGeom prst="rect">
            <a:avLst/>
          </a:prstGeom>
        </p:spPr>
        <p:txBody>
          <a:bodyPr spcFirstLastPara="1" wrap="square" lIns="121900" tIns="121900" rIns="121900" bIns="121900" anchor="ctr" anchorCtr="0">
            <a:normAutofit fontScale="90000"/>
          </a:bodyPr>
          <a:lstStyle/>
          <a:p>
            <a:pPr marL="0" lvl="0" indent="0" algn="ctr" rtl="0">
              <a:spcBef>
                <a:spcPts val="0"/>
              </a:spcBef>
              <a:spcAft>
                <a:spcPts val="0"/>
              </a:spcAft>
              <a:buNone/>
            </a:pPr>
            <a:endParaRPr sz="5500">
              <a:solidFill>
                <a:srgbClr val="FF0000"/>
              </a:solidFill>
              <a:latin typeface="Lobster"/>
              <a:ea typeface="Lobster"/>
              <a:cs typeface="Lobster"/>
              <a:sym typeface="Lobster"/>
            </a:endParaRPr>
          </a:p>
          <a:p>
            <a:pPr marL="0" lvl="0" indent="0" algn="ctr" rtl="0">
              <a:spcBef>
                <a:spcPts val="0"/>
              </a:spcBef>
              <a:spcAft>
                <a:spcPts val="0"/>
              </a:spcAft>
              <a:buNone/>
            </a:pPr>
            <a:endParaRPr sz="5500">
              <a:solidFill>
                <a:srgbClr val="FF0000"/>
              </a:solidFill>
              <a:latin typeface="Lobster"/>
              <a:ea typeface="Lobster"/>
              <a:cs typeface="Lobster"/>
              <a:sym typeface="Lobster"/>
            </a:endParaRPr>
          </a:p>
          <a:p>
            <a:pPr marL="0" lvl="0" indent="0" algn="ctr" rtl="0">
              <a:spcBef>
                <a:spcPts val="0"/>
              </a:spcBef>
              <a:spcAft>
                <a:spcPts val="0"/>
              </a:spcAft>
              <a:buNone/>
            </a:pPr>
            <a:endParaRPr sz="5500">
              <a:solidFill>
                <a:srgbClr val="FF0000"/>
              </a:solidFill>
              <a:latin typeface="Lobster"/>
              <a:ea typeface="Lobster"/>
              <a:cs typeface="Lobster"/>
              <a:sym typeface="Lobster"/>
            </a:endParaRPr>
          </a:p>
          <a:p>
            <a:pPr marL="0" lvl="0" indent="0" algn="ctr" rtl="0">
              <a:spcBef>
                <a:spcPts val="0"/>
              </a:spcBef>
              <a:spcAft>
                <a:spcPts val="0"/>
              </a:spcAft>
              <a:buNone/>
            </a:pPr>
            <a:r>
              <a:rPr lang="nl-NL" sz="5500">
                <a:solidFill>
                  <a:srgbClr val="FF0000"/>
                </a:solidFill>
                <a:latin typeface="Lobster"/>
                <a:ea typeface="Lobster"/>
                <a:cs typeface="Lobster"/>
                <a:sym typeface="Lobster"/>
              </a:rPr>
              <a:t>EASY ON THE GO </a:t>
            </a:r>
            <a:endParaRPr sz="5500">
              <a:solidFill>
                <a:srgbClr val="FF0000"/>
              </a:solidFill>
              <a:latin typeface="Lobster"/>
              <a:ea typeface="Lobster"/>
              <a:cs typeface="Lobster"/>
              <a:sym typeface="Lobster"/>
            </a:endParaRPr>
          </a:p>
          <a:p>
            <a:pPr marL="0" lvl="0" indent="0" algn="ctr" rtl="0">
              <a:spcBef>
                <a:spcPts val="0"/>
              </a:spcBef>
              <a:spcAft>
                <a:spcPts val="0"/>
              </a:spcAft>
              <a:buNone/>
            </a:pPr>
            <a:endParaRPr sz="5500">
              <a:solidFill>
                <a:srgbClr val="FF0000"/>
              </a:solidFill>
              <a:latin typeface="Lobster"/>
              <a:ea typeface="Lobster"/>
              <a:cs typeface="Lobster"/>
              <a:sym typeface="Lobster"/>
            </a:endParaRPr>
          </a:p>
          <a:p>
            <a:pPr marL="0" lvl="0" indent="0" algn="l" rtl="0">
              <a:spcBef>
                <a:spcPts val="0"/>
              </a:spcBef>
              <a:spcAft>
                <a:spcPts val="0"/>
              </a:spcAft>
              <a:buNone/>
            </a:pPr>
            <a:r>
              <a:rPr lang="nl-NL" sz="5500">
                <a:solidFill>
                  <a:srgbClr val="FF0000"/>
                </a:solidFill>
                <a:latin typeface="Lobster"/>
                <a:ea typeface="Lobster"/>
                <a:cs typeface="Lobster"/>
                <a:sym typeface="Lobster"/>
              </a:rPr>
              <a:t>          with MAGGIE  </a:t>
            </a:r>
            <a:endParaRPr sz="5500">
              <a:solidFill>
                <a:srgbClr val="FF0000"/>
              </a:solidFill>
              <a:latin typeface="Lobster"/>
              <a:ea typeface="Lobster"/>
              <a:cs typeface="Lobster"/>
              <a:sym typeface="Lobster"/>
            </a:endParaRPr>
          </a:p>
        </p:txBody>
      </p:sp>
      <p:pic>
        <p:nvPicPr>
          <p:cNvPr id="129" name="Google Shape;129;g10caa2e5219_0_0"/>
          <p:cNvPicPr preferRelativeResize="0"/>
          <p:nvPr/>
        </p:nvPicPr>
        <p:blipFill>
          <a:blip r:embed="rId3">
            <a:alphaModFix/>
          </a:blip>
          <a:stretch>
            <a:fillRect/>
          </a:stretch>
        </p:blipFill>
        <p:spPr>
          <a:xfrm>
            <a:off x="8756325" y="1163050"/>
            <a:ext cx="2864175" cy="50306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33"/>
        <p:cNvGrpSpPr/>
        <p:nvPr/>
      </p:nvGrpSpPr>
      <p:grpSpPr>
        <a:xfrm>
          <a:off x="0" y="0"/>
          <a:ext cx="0" cy="0"/>
          <a:chOff x="0" y="0"/>
          <a:chExt cx="0" cy="0"/>
        </a:xfrm>
      </p:grpSpPr>
      <p:sp>
        <p:nvSpPr>
          <p:cNvPr id="134" name="Google Shape;134;g10caa2e5219_1_13"/>
          <p:cNvSpPr txBox="1">
            <a:spLocks noGrp="1"/>
          </p:cNvSpPr>
          <p:nvPr>
            <p:ph type="subTitle" idx="1"/>
          </p:nvPr>
        </p:nvSpPr>
        <p:spPr>
          <a:xfrm>
            <a:off x="1290500" y="2203949"/>
            <a:ext cx="9144000" cy="2833200"/>
          </a:xfrm>
          <a:prstGeom prst="rect">
            <a:avLst/>
          </a:prstGeom>
        </p:spPr>
        <p:txBody>
          <a:bodyPr spcFirstLastPara="1" wrap="square" lIns="121900" tIns="121900" rIns="121900" bIns="121900" anchor="t" anchorCtr="0">
            <a:noAutofit/>
          </a:bodyPr>
          <a:lstStyle/>
          <a:p>
            <a:pPr marL="0" lvl="0" indent="0" algn="l" rtl="0">
              <a:lnSpc>
                <a:spcPct val="80000"/>
              </a:lnSpc>
              <a:spcBef>
                <a:spcPts val="360"/>
              </a:spcBef>
              <a:spcAft>
                <a:spcPts val="0"/>
              </a:spcAft>
              <a:buClr>
                <a:schemeClr val="dk1"/>
              </a:buClr>
              <a:buSzPts val="1100"/>
              <a:buFont typeface="Arial"/>
              <a:buNone/>
            </a:pPr>
            <a:r>
              <a:rPr lang="nl-NL" sz="2600">
                <a:solidFill>
                  <a:srgbClr val="1C4587"/>
                </a:solidFill>
                <a:latin typeface="Lobster"/>
                <a:ea typeface="Lobster"/>
                <a:cs typeface="Lobster"/>
                <a:sym typeface="Lobster"/>
              </a:rPr>
              <a:t>Een offline/online softwareprogramma ontwerpen met een sign language interpreter voor alle devices met android, ios en windows systeem, dit in samenwerking met TMIL en MINOWC dat toegankelijk en goedkoop is voor leerkrachten en leerlingen in de stad en het binnenland, waar nodig zal men gebruik maken van zonne energie; verder zullen we 1 keer per maand evalueren door enqu</a:t>
            </a:r>
            <a:r>
              <a:rPr lang="nl-NL" sz="2700">
                <a:solidFill>
                  <a:srgbClr val="1C4587"/>
                </a:solidFill>
                <a:highlight>
                  <a:schemeClr val="lt2"/>
                </a:highlight>
                <a:latin typeface="Lobster"/>
                <a:ea typeface="Lobster"/>
                <a:cs typeface="Lobster"/>
                <a:sym typeface="Lobster"/>
              </a:rPr>
              <a:t>ê</a:t>
            </a:r>
            <a:r>
              <a:rPr lang="nl-NL" sz="2600">
                <a:solidFill>
                  <a:srgbClr val="1C4587"/>
                </a:solidFill>
                <a:latin typeface="Lobster"/>
                <a:ea typeface="Lobster"/>
                <a:cs typeface="Lobster"/>
                <a:sym typeface="Lobster"/>
              </a:rPr>
              <a:t>tevragen en sterren review en we zullen stakeholders uit het buitenland aantrekken , omdat ze ook op de hoogte zijn de invloeden van Covid-19 op het onderwijs in Suriname.</a:t>
            </a:r>
            <a:endParaRPr sz="2600">
              <a:solidFill>
                <a:srgbClr val="1C4587"/>
              </a:solidFill>
              <a:latin typeface="Lobster"/>
              <a:ea typeface="Lobster"/>
              <a:cs typeface="Lobster"/>
              <a:sym typeface="Lobster"/>
            </a:endParaRPr>
          </a:p>
          <a:p>
            <a:pPr marL="0" lvl="0" indent="0" algn="ctr" rtl="0">
              <a:lnSpc>
                <a:spcPct val="70000"/>
              </a:lnSpc>
              <a:spcBef>
                <a:spcPts val="0"/>
              </a:spcBef>
              <a:spcAft>
                <a:spcPts val="0"/>
              </a:spcAft>
              <a:buNone/>
            </a:pPr>
            <a:endParaRPr sz="2700">
              <a:latin typeface="Lobster"/>
              <a:ea typeface="Lobster"/>
              <a:cs typeface="Lobster"/>
              <a:sym typeface="Lobster"/>
            </a:endParaRPr>
          </a:p>
        </p:txBody>
      </p:sp>
      <p:sp>
        <p:nvSpPr>
          <p:cNvPr id="135" name="Google Shape;135;g10caa2e5219_1_13"/>
          <p:cNvSpPr txBox="1"/>
          <p:nvPr/>
        </p:nvSpPr>
        <p:spPr>
          <a:xfrm>
            <a:off x="1687700" y="1004600"/>
            <a:ext cx="8746800" cy="954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NL" sz="5000">
                <a:solidFill>
                  <a:srgbClr val="FF0000"/>
                </a:solidFill>
                <a:latin typeface="Lobster"/>
                <a:ea typeface="Lobster"/>
                <a:cs typeface="Lobster"/>
                <a:sym typeface="Lobster"/>
              </a:rPr>
              <a:t>SMART  GOAL</a:t>
            </a:r>
            <a:endParaRPr sz="5000">
              <a:solidFill>
                <a:srgbClr val="FF0000"/>
              </a:solidFill>
              <a:latin typeface="Lobster"/>
              <a:ea typeface="Lobster"/>
              <a:cs typeface="Lobster"/>
              <a:sym typeface="Lobster"/>
            </a:endParaRPr>
          </a:p>
        </p:txBody>
      </p:sp>
      <p:sp>
        <p:nvSpPr>
          <p:cNvPr id="136" name="Google Shape;136;g10caa2e5219_1_13"/>
          <p:cNvSpPr txBox="1"/>
          <p:nvPr/>
        </p:nvSpPr>
        <p:spPr>
          <a:xfrm>
            <a:off x="4804125" y="5465000"/>
            <a:ext cx="69327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nl-NL" b="1"/>
              <a:t>LINK GROUP 1</a:t>
            </a:r>
            <a:r>
              <a:rPr lang="nl-NL" b="1" u="sng">
                <a:latin typeface="Calibri"/>
                <a:ea typeface="Calibri"/>
                <a:cs typeface="Calibri"/>
                <a:sym typeface="Calibri"/>
                <a:hlinkClick r:id="rId3"/>
              </a:rPr>
              <a:t>h</a:t>
            </a:r>
            <a:r>
              <a:rPr lang="nl-NL" u="sng">
                <a:solidFill>
                  <a:schemeClr val="hlink"/>
                </a:solidFill>
                <a:latin typeface="Calibri"/>
                <a:ea typeface="Calibri"/>
                <a:cs typeface="Calibri"/>
                <a:sym typeface="Calibri"/>
                <a:hlinkClick r:id="rId3"/>
              </a:rPr>
              <a:t>ttps://docs.google.com/presentation/d/1q3oN-K_wolZggv7D0UT0AUgeo9q0fMn7/edit#slide=id.p1</a:t>
            </a:r>
            <a:endParaRPr>
              <a:solidFill>
                <a:schemeClr val="dk1"/>
              </a:solidFill>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0dd59d3c29_0_0"/>
          <p:cNvSpPr txBox="1">
            <a:spLocks noGrp="1"/>
          </p:cNvSpPr>
          <p:nvPr>
            <p:ph type="ctrTitle"/>
          </p:nvPr>
        </p:nvSpPr>
        <p:spPr>
          <a:xfrm>
            <a:off x="254500" y="-6402575"/>
            <a:ext cx="10595100" cy="8358300"/>
          </a:xfrm>
          <a:prstGeom prst="rect">
            <a:avLst/>
          </a:prstGeom>
        </p:spPr>
        <p:txBody>
          <a:bodyPr spcFirstLastPara="1" wrap="square" lIns="121900" tIns="121900" rIns="121900" bIns="121900" anchor="ctr" anchorCtr="0">
            <a:normAutofit fontScale="90000"/>
          </a:bodyPr>
          <a:lstStyle/>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600">
              <a:solidFill>
                <a:srgbClr val="0B5394"/>
              </a:solidFill>
              <a:latin typeface="Lobster"/>
              <a:ea typeface="Lobster"/>
              <a:cs typeface="Lobster"/>
              <a:sym typeface="Lobster"/>
            </a:endParaRPr>
          </a:p>
          <a:p>
            <a:pPr marL="0" lvl="0" indent="0" algn="l" rtl="0">
              <a:spcBef>
                <a:spcPts val="0"/>
              </a:spcBef>
              <a:spcAft>
                <a:spcPts val="0"/>
              </a:spcAft>
              <a:buNone/>
            </a:pPr>
            <a:endParaRPr sz="3822">
              <a:solidFill>
                <a:srgbClr val="073763"/>
              </a:solidFill>
              <a:latin typeface="Lobster"/>
              <a:ea typeface="Lobster"/>
              <a:cs typeface="Lobster"/>
              <a:sym typeface="Lobster"/>
            </a:endParaRPr>
          </a:p>
          <a:p>
            <a:pPr marL="0" lvl="0" indent="0" algn="l" rtl="0">
              <a:spcBef>
                <a:spcPts val="0"/>
              </a:spcBef>
              <a:spcAft>
                <a:spcPts val="0"/>
              </a:spcAft>
              <a:buNone/>
            </a:pPr>
            <a:endParaRPr sz="4600"/>
          </a:p>
          <a:p>
            <a:pPr marL="0" lvl="0" indent="0" algn="l" rtl="0">
              <a:spcBef>
                <a:spcPts val="0"/>
              </a:spcBef>
              <a:spcAft>
                <a:spcPts val="0"/>
              </a:spcAft>
              <a:buNone/>
            </a:pPr>
            <a:endParaRPr sz="4600"/>
          </a:p>
          <a:p>
            <a:pPr marL="0" lvl="0" indent="0" algn="l" rtl="0">
              <a:spcBef>
                <a:spcPts val="0"/>
              </a:spcBef>
              <a:spcAft>
                <a:spcPts val="0"/>
              </a:spcAft>
              <a:buNone/>
            </a:pPr>
            <a:endParaRPr sz="3822">
              <a:solidFill>
                <a:srgbClr val="073763"/>
              </a:solidFill>
              <a:latin typeface="Lobster"/>
              <a:ea typeface="Lobster"/>
              <a:cs typeface="Lobster"/>
              <a:sym typeface="Lobster"/>
            </a:endParaRPr>
          </a:p>
        </p:txBody>
      </p:sp>
      <p:sp>
        <p:nvSpPr>
          <p:cNvPr id="142" name="Google Shape;142;g10dd59d3c29_0_0"/>
          <p:cNvSpPr txBox="1">
            <a:spLocks noGrp="1"/>
          </p:cNvSpPr>
          <p:nvPr>
            <p:ph type="subTitle" idx="1"/>
          </p:nvPr>
        </p:nvSpPr>
        <p:spPr>
          <a:xfrm>
            <a:off x="1524000" y="597422"/>
            <a:ext cx="9144000" cy="46605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endParaRPr sz="3000">
              <a:solidFill>
                <a:srgbClr val="0B5394"/>
              </a:solidFill>
              <a:latin typeface="Lobster"/>
              <a:ea typeface="Lobster"/>
              <a:cs typeface="Lobster"/>
              <a:sym typeface="Lobster"/>
            </a:endParaRPr>
          </a:p>
          <a:p>
            <a:pPr marL="0" lvl="0" indent="0" algn="l" rtl="0">
              <a:spcBef>
                <a:spcPts val="0"/>
              </a:spcBef>
              <a:spcAft>
                <a:spcPts val="0"/>
              </a:spcAft>
              <a:buNone/>
            </a:pPr>
            <a:endParaRPr sz="3000">
              <a:solidFill>
                <a:srgbClr val="0B5394"/>
              </a:solidFill>
              <a:latin typeface="Lobster"/>
              <a:ea typeface="Lobster"/>
              <a:cs typeface="Lobster"/>
              <a:sym typeface="Lobster"/>
            </a:endParaRPr>
          </a:p>
          <a:p>
            <a:pPr marL="0" lvl="0" indent="0" algn="l" rtl="0">
              <a:spcBef>
                <a:spcPts val="0"/>
              </a:spcBef>
              <a:spcAft>
                <a:spcPts val="0"/>
              </a:spcAft>
              <a:buClr>
                <a:schemeClr val="dk1"/>
              </a:buClr>
              <a:buSzPts val="1100"/>
              <a:buFont typeface="Arial"/>
              <a:buNone/>
            </a:pPr>
            <a:r>
              <a:rPr lang="nl-NL" sz="3000">
                <a:solidFill>
                  <a:srgbClr val="0B5394"/>
                </a:solidFill>
                <a:latin typeface="Lobster"/>
                <a:ea typeface="Lobster"/>
                <a:cs typeface="Lobster"/>
                <a:sym typeface="Lobster"/>
              </a:rPr>
              <a:t>Maggie is de sign language interpreter voor de doven en slechthorenden; verder zal zij ook assistentie verlenen aan de blinden en mensen met een visuele beperking.</a:t>
            </a:r>
            <a:endParaRPr sz="3000">
              <a:solidFill>
                <a:srgbClr val="0B5394"/>
              </a:solidFill>
              <a:latin typeface="Lobster"/>
              <a:ea typeface="Lobster"/>
              <a:cs typeface="Lobster"/>
              <a:sym typeface="Lobster"/>
            </a:endParaRPr>
          </a:p>
          <a:p>
            <a:pPr marL="0" lvl="0" indent="0" algn="l" rtl="0">
              <a:spcBef>
                <a:spcPts val="0"/>
              </a:spcBef>
              <a:spcAft>
                <a:spcPts val="0"/>
              </a:spcAft>
              <a:buNone/>
            </a:pPr>
            <a:r>
              <a:rPr lang="nl-NL" sz="3000">
                <a:solidFill>
                  <a:srgbClr val="0B5394"/>
                </a:solidFill>
                <a:latin typeface="Lobster"/>
                <a:ea typeface="Lobster"/>
                <a:cs typeface="Lobster"/>
                <a:sym typeface="Lobster"/>
              </a:rPr>
              <a:t>Maggie spreekt verschillende talen zoals: Nederlands, Engels,Spaans,Frans en Mandarijn</a:t>
            </a:r>
            <a:endParaRPr sz="3000">
              <a:solidFill>
                <a:srgbClr val="0B5394"/>
              </a:solidFill>
              <a:latin typeface="Lobster"/>
              <a:ea typeface="Lobster"/>
              <a:cs typeface="Lobster"/>
              <a:sym typeface="Lobster"/>
            </a:endParaRPr>
          </a:p>
          <a:p>
            <a:pPr marL="0" lvl="0" indent="0" algn="l" rtl="0">
              <a:spcBef>
                <a:spcPts val="0"/>
              </a:spcBef>
              <a:spcAft>
                <a:spcPts val="0"/>
              </a:spcAft>
              <a:buNone/>
            </a:pPr>
            <a:r>
              <a:rPr lang="nl-NL" sz="3000">
                <a:solidFill>
                  <a:srgbClr val="0B5394"/>
                </a:solidFill>
                <a:latin typeface="Lobster"/>
                <a:ea typeface="Lobster"/>
                <a:cs typeface="Lobster"/>
                <a:sym typeface="Lobster"/>
              </a:rPr>
              <a:t>Maggie trekt de aandacht bij kinderen </a:t>
            </a:r>
            <a:endParaRPr sz="3000">
              <a:solidFill>
                <a:srgbClr val="0B5394"/>
              </a:solidFill>
              <a:latin typeface="Lobster"/>
              <a:ea typeface="Lobster"/>
              <a:cs typeface="Lobster"/>
              <a:sym typeface="Lobster"/>
            </a:endParaRPr>
          </a:p>
          <a:p>
            <a:pPr marL="0" lvl="0" indent="0" algn="l" rtl="0">
              <a:spcBef>
                <a:spcPts val="0"/>
              </a:spcBef>
              <a:spcAft>
                <a:spcPts val="0"/>
              </a:spcAft>
              <a:buNone/>
            </a:pPr>
            <a:r>
              <a:rPr lang="nl-NL" sz="3000">
                <a:solidFill>
                  <a:srgbClr val="0B5394"/>
                </a:solidFill>
                <a:latin typeface="Lobster"/>
                <a:ea typeface="Lobster"/>
                <a:cs typeface="Lobster"/>
                <a:sym typeface="Lobster"/>
              </a:rPr>
              <a:t>door haar verschijning</a:t>
            </a:r>
            <a:endParaRPr sz="3000">
              <a:solidFill>
                <a:srgbClr val="0B5394"/>
              </a:solidFill>
              <a:latin typeface="Lobster"/>
              <a:ea typeface="Lobster"/>
              <a:cs typeface="Lobster"/>
              <a:sym typeface="Lobster"/>
            </a:endParaRPr>
          </a:p>
        </p:txBody>
      </p:sp>
      <p:sp>
        <p:nvSpPr>
          <p:cNvPr id="143" name="Google Shape;143;g10dd59d3c29_0_0"/>
          <p:cNvSpPr txBox="1"/>
          <p:nvPr/>
        </p:nvSpPr>
        <p:spPr>
          <a:xfrm>
            <a:off x="7969750" y="3871025"/>
            <a:ext cx="7715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pic>
        <p:nvPicPr>
          <p:cNvPr id="144" name="Google Shape;144;g10dd59d3c29_0_0"/>
          <p:cNvPicPr preferRelativeResize="0"/>
          <p:nvPr/>
        </p:nvPicPr>
        <p:blipFill>
          <a:blip r:embed="rId3">
            <a:alphaModFix/>
          </a:blip>
          <a:stretch>
            <a:fillRect/>
          </a:stretch>
        </p:blipFill>
        <p:spPr>
          <a:xfrm>
            <a:off x="8117825" y="3523025"/>
            <a:ext cx="1759575" cy="28154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48"/>
        <p:cNvGrpSpPr/>
        <p:nvPr/>
      </p:nvGrpSpPr>
      <p:grpSpPr>
        <a:xfrm>
          <a:off x="0" y="0"/>
          <a:ext cx="0" cy="0"/>
          <a:chOff x="0" y="0"/>
          <a:chExt cx="0" cy="0"/>
        </a:xfrm>
      </p:grpSpPr>
      <p:sp>
        <p:nvSpPr>
          <p:cNvPr id="149" name="Google Shape;149;p1"/>
          <p:cNvSpPr txBox="1">
            <a:spLocks noGrp="1"/>
          </p:cNvSpPr>
          <p:nvPr>
            <p:ph type="ctrTitle"/>
          </p:nvPr>
        </p:nvSpPr>
        <p:spPr>
          <a:xfrm>
            <a:off x="1524000" y="1122386"/>
            <a:ext cx="9144000" cy="4591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sp>
        <p:nvSpPr>
          <p:cNvPr id="150" name="Google Shape;150;p1"/>
          <p:cNvSpPr txBox="1">
            <a:spLocks noGrp="1"/>
          </p:cNvSpPr>
          <p:nvPr>
            <p:ph type="subTitle" idx="1"/>
          </p:nvPr>
        </p:nvSpPr>
        <p:spPr>
          <a:xfrm>
            <a:off x="2478267" y="4550878"/>
            <a:ext cx="7148400" cy="6969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151" name="Google Shape;151;p1"/>
          <p:cNvPicPr preferRelativeResize="0"/>
          <p:nvPr/>
        </p:nvPicPr>
        <p:blipFill rotWithShape="1">
          <a:blip r:embed="rId3">
            <a:alphaModFix/>
          </a:blip>
          <a:srcRect/>
          <a:stretch/>
        </p:blipFill>
        <p:spPr>
          <a:xfrm>
            <a:off x="1524000" y="684000"/>
            <a:ext cx="9144001" cy="56245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155"/>
        <p:cNvGrpSpPr/>
        <p:nvPr/>
      </p:nvGrpSpPr>
      <p:grpSpPr>
        <a:xfrm>
          <a:off x="0" y="0"/>
          <a:ext cx="0" cy="0"/>
          <a:chOff x="0" y="0"/>
          <a:chExt cx="0" cy="0"/>
        </a:xfrm>
      </p:grpSpPr>
      <p:sp>
        <p:nvSpPr>
          <p:cNvPr id="156" name="Google Shape;156;p2"/>
          <p:cNvSpPr txBox="1"/>
          <p:nvPr/>
        </p:nvSpPr>
        <p:spPr>
          <a:xfrm>
            <a:off x="1029375" y="227275"/>
            <a:ext cx="12379200" cy="5864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NL" sz="1200" b="1" i="0" u="none" strike="noStrike" cap="none">
                <a:solidFill>
                  <a:srgbClr val="FF0000"/>
                </a:solidFill>
                <a:latin typeface="Calibri"/>
                <a:ea typeface="Calibri"/>
                <a:cs typeface="Calibri"/>
                <a:sym typeface="Calibri"/>
              </a:rPr>
              <a:t> </a:t>
            </a:r>
            <a:r>
              <a:rPr lang="nl-NL" sz="1500" b="1" i="0" u="none" strike="noStrike" cap="none">
                <a:solidFill>
                  <a:srgbClr val="FF0000"/>
                </a:solidFill>
                <a:latin typeface="Lobster"/>
                <a:ea typeface="Lobster"/>
                <a:cs typeface="Lobster"/>
                <a:sym typeface="Lobster"/>
              </a:rPr>
              <a:t>Pinas Joany    </a:t>
            </a:r>
            <a:r>
              <a:rPr lang="nl-NL" sz="1500" b="1" i="0" u="none" strike="noStrike" cap="none">
                <a:solidFill>
                  <a:srgbClr val="FF0000"/>
                </a:solidFill>
                <a:latin typeface="Calibri"/>
                <a:ea typeface="Calibri"/>
                <a:cs typeface="Calibri"/>
                <a:sym typeface="Calibri"/>
              </a:rPr>
              <a:t>                                                                      </a:t>
            </a:r>
            <a:endParaRPr sz="1700"/>
          </a:p>
          <a:p>
            <a:pPr marL="0" marR="0" lvl="0" indent="0" algn="l" rtl="0">
              <a:spcBef>
                <a:spcPts val="0"/>
              </a:spcBef>
              <a:spcAft>
                <a:spcPts val="0"/>
              </a:spcAft>
              <a:buNone/>
            </a:pPr>
            <a:r>
              <a:rPr lang="nl-NL" sz="1500">
                <a:latin typeface="Calibri"/>
                <a:ea typeface="Calibri"/>
                <a:cs typeface="Calibri"/>
                <a:sym typeface="Calibri"/>
              </a:rPr>
              <a:t>1.goed </a:t>
            </a:r>
            <a:endParaRPr sz="1700"/>
          </a:p>
          <a:p>
            <a:pPr marL="0" marR="0" lvl="0" indent="0" algn="l" rtl="0">
              <a:spcBef>
                <a:spcPts val="0"/>
              </a:spcBef>
              <a:spcAft>
                <a:spcPts val="0"/>
              </a:spcAft>
              <a:buNone/>
            </a:pPr>
            <a:r>
              <a:rPr lang="nl-NL" sz="1500">
                <a:latin typeface="Calibri"/>
                <a:ea typeface="Calibri"/>
                <a:cs typeface="Calibri"/>
                <a:sym typeface="Calibri"/>
              </a:rPr>
              <a:t>2.mond op mond reclame</a:t>
            </a:r>
            <a:endParaRPr sz="1700"/>
          </a:p>
          <a:p>
            <a:pPr marL="0" marR="0" lvl="0" indent="0" algn="l" rtl="0">
              <a:spcBef>
                <a:spcPts val="0"/>
              </a:spcBef>
              <a:spcAft>
                <a:spcPts val="0"/>
              </a:spcAft>
              <a:buNone/>
            </a:pPr>
            <a:r>
              <a:rPr lang="nl-NL" sz="1500">
                <a:latin typeface="Calibri"/>
                <a:ea typeface="Calibri"/>
                <a:cs typeface="Calibri"/>
                <a:sym typeface="Calibri"/>
              </a:rPr>
              <a:t>3.ja</a:t>
            </a:r>
            <a:endParaRPr sz="1700"/>
          </a:p>
          <a:p>
            <a:pPr marL="0" marR="0" lvl="0" indent="0" algn="l" rtl="0">
              <a:spcBef>
                <a:spcPts val="0"/>
              </a:spcBef>
              <a:spcAft>
                <a:spcPts val="0"/>
              </a:spcAft>
              <a:buNone/>
            </a:pPr>
            <a:r>
              <a:rPr lang="nl-NL" sz="1500">
                <a:latin typeface="Calibri"/>
                <a:ea typeface="Calibri"/>
                <a:cs typeface="Calibri"/>
                <a:sym typeface="Calibri"/>
              </a:rPr>
              <a:t>4.ja</a:t>
            </a:r>
            <a:endParaRPr sz="1700"/>
          </a:p>
          <a:p>
            <a:pPr marL="0" marR="0" lvl="0" indent="0" algn="l" rtl="0">
              <a:spcBef>
                <a:spcPts val="0"/>
              </a:spcBef>
              <a:spcAft>
                <a:spcPts val="0"/>
              </a:spcAft>
              <a:buNone/>
            </a:pPr>
            <a:r>
              <a:rPr lang="nl-NL" sz="1500">
                <a:latin typeface="Calibri"/>
                <a:ea typeface="Calibri"/>
                <a:cs typeface="Calibri"/>
                <a:sym typeface="Calibri"/>
              </a:rPr>
              <a:t>5.20 en ouder</a:t>
            </a:r>
            <a:endParaRPr sz="1700"/>
          </a:p>
          <a:p>
            <a:pPr marL="0" marR="0" lvl="0" indent="0" algn="l" rtl="0">
              <a:spcBef>
                <a:spcPts val="0"/>
              </a:spcBef>
              <a:spcAft>
                <a:spcPts val="0"/>
              </a:spcAft>
              <a:buNone/>
            </a:pPr>
            <a:r>
              <a:rPr lang="nl-NL" sz="1500">
                <a:latin typeface="Calibri"/>
                <a:ea typeface="Calibri"/>
                <a:cs typeface="Calibri"/>
                <a:sym typeface="Calibri"/>
              </a:rPr>
              <a:t>6. Redelijk</a:t>
            </a:r>
            <a:endParaRPr sz="1700"/>
          </a:p>
          <a:p>
            <a:pPr marL="0" marR="0" lvl="0" indent="0" algn="l" rtl="0">
              <a:spcBef>
                <a:spcPts val="0"/>
              </a:spcBef>
              <a:spcAft>
                <a:spcPts val="0"/>
              </a:spcAft>
              <a:buNone/>
            </a:pPr>
            <a:r>
              <a:rPr lang="nl-NL" sz="1500">
                <a:latin typeface="Calibri"/>
                <a:ea typeface="Calibri"/>
                <a:cs typeface="Calibri"/>
                <a:sym typeface="Calibri"/>
              </a:rPr>
              <a:t>7.Slecht</a:t>
            </a:r>
            <a:endParaRPr sz="1700"/>
          </a:p>
          <a:p>
            <a:pPr marL="0" marR="0" lvl="0" indent="0" algn="l" rtl="0">
              <a:spcBef>
                <a:spcPts val="0"/>
              </a:spcBef>
              <a:spcAft>
                <a:spcPts val="0"/>
              </a:spcAft>
              <a:buNone/>
            </a:pPr>
            <a:r>
              <a:rPr lang="nl-NL" sz="1500" b="1">
                <a:solidFill>
                  <a:srgbClr val="FF0000"/>
                </a:solidFill>
                <a:latin typeface="Lobster"/>
                <a:ea typeface="Lobster"/>
                <a:cs typeface="Lobster"/>
                <a:sym typeface="Lobster"/>
              </a:rPr>
              <a:t>Boori Beata</a:t>
            </a:r>
            <a:endParaRPr sz="1700">
              <a:latin typeface="Lobster"/>
              <a:ea typeface="Lobster"/>
              <a:cs typeface="Lobster"/>
              <a:sym typeface="Lobster"/>
            </a:endParaRPr>
          </a:p>
          <a:p>
            <a:pPr marL="0" marR="0" lvl="0" indent="0" algn="l" rtl="0">
              <a:spcBef>
                <a:spcPts val="0"/>
              </a:spcBef>
              <a:spcAft>
                <a:spcPts val="0"/>
              </a:spcAft>
              <a:buNone/>
            </a:pPr>
            <a:r>
              <a:rPr lang="nl-NL" sz="1500">
                <a:latin typeface="Calibri"/>
                <a:ea typeface="Calibri"/>
                <a:cs typeface="Calibri"/>
                <a:sym typeface="Calibri"/>
              </a:rPr>
              <a:t>1.geweldig</a:t>
            </a:r>
            <a:endParaRPr sz="1700"/>
          </a:p>
          <a:p>
            <a:pPr marL="0" marR="0" lvl="0" indent="0" algn="l" rtl="0">
              <a:spcBef>
                <a:spcPts val="0"/>
              </a:spcBef>
              <a:spcAft>
                <a:spcPts val="0"/>
              </a:spcAft>
              <a:buNone/>
            </a:pPr>
            <a:r>
              <a:rPr lang="nl-NL" sz="1500">
                <a:latin typeface="Calibri"/>
                <a:ea typeface="Calibri"/>
                <a:cs typeface="Calibri"/>
                <a:sym typeface="Calibri"/>
              </a:rPr>
              <a:t>2. mond op mond reclame</a:t>
            </a:r>
            <a:endParaRPr sz="1700"/>
          </a:p>
          <a:p>
            <a:pPr marL="0" marR="0" lvl="0" indent="0" algn="l" rtl="0">
              <a:spcBef>
                <a:spcPts val="0"/>
              </a:spcBef>
              <a:spcAft>
                <a:spcPts val="0"/>
              </a:spcAft>
              <a:buNone/>
            </a:pPr>
            <a:r>
              <a:rPr lang="nl-NL" sz="1500">
                <a:latin typeface="Calibri"/>
                <a:ea typeface="Calibri"/>
                <a:cs typeface="Calibri"/>
                <a:sym typeface="Calibri"/>
              </a:rPr>
              <a:t>3.soms</a:t>
            </a:r>
            <a:endParaRPr sz="1700"/>
          </a:p>
          <a:p>
            <a:pPr marL="0" marR="0" lvl="0" indent="0" algn="l" rtl="0">
              <a:spcBef>
                <a:spcPts val="0"/>
              </a:spcBef>
              <a:spcAft>
                <a:spcPts val="0"/>
              </a:spcAft>
              <a:buNone/>
            </a:pPr>
            <a:r>
              <a:rPr lang="nl-NL" sz="1500">
                <a:latin typeface="Calibri"/>
                <a:ea typeface="Calibri"/>
                <a:cs typeface="Calibri"/>
                <a:sym typeface="Calibri"/>
              </a:rPr>
              <a:t>4.ja</a:t>
            </a:r>
            <a:endParaRPr sz="1700"/>
          </a:p>
          <a:p>
            <a:pPr marL="0" marR="0" lvl="0" indent="0" algn="l" rtl="0">
              <a:lnSpc>
                <a:spcPct val="100000"/>
              </a:lnSpc>
              <a:spcBef>
                <a:spcPts val="0"/>
              </a:spcBef>
              <a:spcAft>
                <a:spcPts val="0"/>
              </a:spcAft>
              <a:buClr>
                <a:schemeClr val="dk1"/>
              </a:buClr>
              <a:buSzPts val="1200"/>
              <a:buFont typeface="Calibri"/>
              <a:buNone/>
            </a:pPr>
            <a:r>
              <a:rPr lang="nl-NL" sz="1500">
                <a:latin typeface="Calibri"/>
                <a:ea typeface="Calibri"/>
                <a:cs typeface="Calibri"/>
                <a:sym typeface="Calibri"/>
              </a:rPr>
              <a:t>5.</a:t>
            </a:r>
            <a:r>
              <a:rPr lang="nl-NL" sz="1500" b="0" i="0" u="none" strike="noStrike" cap="none">
                <a:latin typeface="Calibri"/>
                <a:ea typeface="Calibri"/>
                <a:cs typeface="Calibri"/>
                <a:sym typeface="Calibri"/>
              </a:rPr>
              <a:t> 20 en ouder</a:t>
            </a:r>
            <a:endParaRPr sz="1700"/>
          </a:p>
          <a:p>
            <a:pPr marL="0" marR="0" lvl="0" indent="0" algn="l" rtl="0">
              <a:spcBef>
                <a:spcPts val="0"/>
              </a:spcBef>
              <a:spcAft>
                <a:spcPts val="0"/>
              </a:spcAft>
              <a:buNone/>
            </a:pPr>
            <a:r>
              <a:rPr lang="nl-NL" sz="1500">
                <a:latin typeface="Calibri"/>
                <a:ea typeface="Calibri"/>
                <a:cs typeface="Calibri"/>
                <a:sym typeface="Calibri"/>
              </a:rPr>
              <a:t>6.redelijk</a:t>
            </a:r>
            <a:endParaRPr sz="1700"/>
          </a:p>
          <a:p>
            <a:pPr marL="0" marR="0" lvl="0" indent="0" algn="l" rtl="0">
              <a:spcBef>
                <a:spcPts val="0"/>
              </a:spcBef>
              <a:spcAft>
                <a:spcPts val="0"/>
              </a:spcAft>
              <a:buNone/>
            </a:pPr>
            <a:r>
              <a:rPr lang="nl-NL" sz="1500">
                <a:latin typeface="Calibri"/>
                <a:ea typeface="Calibri"/>
                <a:cs typeface="Calibri"/>
                <a:sym typeface="Calibri"/>
              </a:rPr>
              <a:t>7.Redelijk</a:t>
            </a:r>
            <a:endParaRPr sz="1700"/>
          </a:p>
          <a:p>
            <a:pPr marL="0" marR="0" lvl="0" indent="0" algn="l" rtl="0">
              <a:spcBef>
                <a:spcPts val="0"/>
              </a:spcBef>
              <a:spcAft>
                <a:spcPts val="0"/>
              </a:spcAft>
              <a:buNone/>
            </a:pPr>
            <a:r>
              <a:rPr lang="nl-NL" sz="1500" b="1">
                <a:solidFill>
                  <a:srgbClr val="FF0000"/>
                </a:solidFill>
                <a:latin typeface="Lobster"/>
                <a:ea typeface="Lobster"/>
                <a:cs typeface="Lobster"/>
                <a:sym typeface="Lobster"/>
              </a:rPr>
              <a:t>Pinas Marijke</a:t>
            </a:r>
            <a:endParaRPr sz="1700">
              <a:latin typeface="Lobster"/>
              <a:ea typeface="Lobster"/>
              <a:cs typeface="Lobster"/>
              <a:sym typeface="Lobster"/>
            </a:endParaRPr>
          </a:p>
          <a:p>
            <a:pPr marL="0" marR="0" lvl="0" indent="0" algn="l" rtl="0">
              <a:spcBef>
                <a:spcPts val="0"/>
              </a:spcBef>
              <a:spcAft>
                <a:spcPts val="0"/>
              </a:spcAft>
              <a:buNone/>
            </a:pPr>
            <a:r>
              <a:rPr lang="nl-NL" sz="1500">
                <a:latin typeface="Calibri"/>
                <a:ea typeface="Calibri"/>
                <a:cs typeface="Calibri"/>
                <a:sym typeface="Calibri"/>
              </a:rPr>
              <a:t>1.Geweldig</a:t>
            </a:r>
            <a:endParaRPr sz="1700"/>
          </a:p>
          <a:p>
            <a:pPr marL="0" marR="0" lvl="0" indent="0" algn="l" rtl="0">
              <a:spcBef>
                <a:spcPts val="0"/>
              </a:spcBef>
              <a:spcAft>
                <a:spcPts val="0"/>
              </a:spcAft>
              <a:buNone/>
            </a:pPr>
            <a:r>
              <a:rPr lang="nl-NL" sz="1500">
                <a:latin typeface="Calibri"/>
                <a:ea typeface="Calibri"/>
                <a:cs typeface="Calibri"/>
                <a:sym typeface="Calibri"/>
              </a:rPr>
              <a:t>2.mond op mond reclame</a:t>
            </a:r>
            <a:endParaRPr sz="1700"/>
          </a:p>
          <a:p>
            <a:pPr marL="0" marR="0" lvl="0" indent="0" algn="l" rtl="0">
              <a:spcBef>
                <a:spcPts val="0"/>
              </a:spcBef>
              <a:spcAft>
                <a:spcPts val="0"/>
              </a:spcAft>
              <a:buNone/>
            </a:pPr>
            <a:r>
              <a:rPr lang="nl-NL" sz="1500">
                <a:latin typeface="Calibri"/>
                <a:ea typeface="Calibri"/>
                <a:cs typeface="Calibri"/>
                <a:sym typeface="Calibri"/>
              </a:rPr>
              <a:t>3.ja</a:t>
            </a:r>
            <a:endParaRPr sz="1700"/>
          </a:p>
          <a:p>
            <a:pPr marL="0" marR="0" lvl="0" indent="0" algn="l" rtl="0">
              <a:spcBef>
                <a:spcPts val="0"/>
              </a:spcBef>
              <a:spcAft>
                <a:spcPts val="0"/>
              </a:spcAft>
              <a:buNone/>
            </a:pPr>
            <a:r>
              <a:rPr lang="nl-NL" sz="1500">
                <a:latin typeface="Calibri"/>
                <a:ea typeface="Calibri"/>
                <a:cs typeface="Calibri"/>
                <a:sym typeface="Calibri"/>
              </a:rPr>
              <a:t>4.ja</a:t>
            </a:r>
            <a:endParaRPr sz="1700"/>
          </a:p>
          <a:p>
            <a:pPr marL="0" marR="0" lvl="0" indent="0" algn="l" rtl="0">
              <a:lnSpc>
                <a:spcPct val="100000"/>
              </a:lnSpc>
              <a:spcBef>
                <a:spcPts val="0"/>
              </a:spcBef>
              <a:spcAft>
                <a:spcPts val="0"/>
              </a:spcAft>
              <a:buClr>
                <a:schemeClr val="dk1"/>
              </a:buClr>
              <a:buSzPts val="1200"/>
              <a:buFont typeface="Calibri"/>
              <a:buNone/>
            </a:pPr>
            <a:r>
              <a:rPr lang="nl-NL" sz="1500">
                <a:latin typeface="Calibri"/>
                <a:ea typeface="Calibri"/>
                <a:cs typeface="Calibri"/>
                <a:sym typeface="Calibri"/>
              </a:rPr>
              <a:t>5.</a:t>
            </a:r>
            <a:r>
              <a:rPr lang="nl-NL" sz="1500" b="0" i="0" u="none" strike="noStrike" cap="none">
                <a:latin typeface="Calibri"/>
                <a:ea typeface="Calibri"/>
                <a:cs typeface="Calibri"/>
                <a:sym typeface="Calibri"/>
              </a:rPr>
              <a:t> 20 en ouder</a:t>
            </a:r>
            <a:endParaRPr sz="1700"/>
          </a:p>
          <a:p>
            <a:pPr marL="0" marR="0" lvl="0" indent="0" algn="l" rtl="0">
              <a:spcBef>
                <a:spcPts val="0"/>
              </a:spcBef>
              <a:spcAft>
                <a:spcPts val="0"/>
              </a:spcAft>
              <a:buNone/>
            </a:pPr>
            <a:r>
              <a:rPr lang="nl-NL" sz="1500">
                <a:latin typeface="Calibri"/>
                <a:ea typeface="Calibri"/>
                <a:cs typeface="Calibri"/>
                <a:sym typeface="Calibri"/>
              </a:rPr>
              <a:t>6.slecht</a:t>
            </a:r>
            <a:endParaRPr sz="1700"/>
          </a:p>
          <a:p>
            <a:pPr marL="0" marR="0" lvl="0" indent="0" algn="l" rtl="0">
              <a:spcBef>
                <a:spcPts val="0"/>
              </a:spcBef>
              <a:spcAft>
                <a:spcPts val="0"/>
              </a:spcAft>
              <a:buNone/>
            </a:pPr>
            <a:r>
              <a:rPr lang="nl-NL" sz="1500">
                <a:latin typeface="Calibri"/>
                <a:ea typeface="Calibri"/>
                <a:cs typeface="Calibri"/>
                <a:sym typeface="Calibri"/>
              </a:rPr>
              <a:t>7.Redelijk</a:t>
            </a:r>
            <a:endParaRPr sz="1700"/>
          </a:p>
          <a:p>
            <a:pPr marL="0" marR="0" lvl="0" indent="0" algn="l" rtl="0">
              <a:spcBef>
                <a:spcPts val="0"/>
              </a:spcBef>
              <a:spcAft>
                <a:spcPts val="0"/>
              </a:spcAft>
              <a:buNone/>
            </a:pPr>
            <a:endParaRPr sz="1500">
              <a:latin typeface="Calibri"/>
              <a:ea typeface="Calibri"/>
              <a:cs typeface="Calibri"/>
              <a:sym typeface="Calibri"/>
            </a:endParaRPr>
          </a:p>
        </p:txBody>
      </p:sp>
      <p:sp>
        <p:nvSpPr>
          <p:cNvPr id="157" name="Google Shape;157;p2"/>
          <p:cNvSpPr txBox="1"/>
          <p:nvPr/>
        </p:nvSpPr>
        <p:spPr>
          <a:xfrm>
            <a:off x="3903775" y="227275"/>
            <a:ext cx="3676200" cy="646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NL" sz="1500" b="1">
                <a:solidFill>
                  <a:srgbClr val="FF0000"/>
                </a:solidFill>
                <a:latin typeface="Lobster"/>
                <a:ea typeface="Lobster"/>
                <a:cs typeface="Lobster"/>
                <a:sym typeface="Lobster"/>
              </a:rPr>
              <a:t>Rocky B.</a:t>
            </a:r>
            <a:endParaRPr sz="1700">
              <a:latin typeface="Lobster"/>
              <a:ea typeface="Lobster"/>
              <a:cs typeface="Lobster"/>
              <a:sym typeface="Lobster"/>
            </a:endParaRPr>
          </a:p>
          <a:p>
            <a:pPr marL="0" marR="0" lvl="0" indent="0" algn="l" rtl="0">
              <a:spcBef>
                <a:spcPts val="0"/>
              </a:spcBef>
              <a:spcAft>
                <a:spcPts val="0"/>
              </a:spcAft>
              <a:buNone/>
            </a:pPr>
            <a:r>
              <a:rPr lang="nl-NL" sz="1500">
                <a:latin typeface="Calibri"/>
                <a:ea typeface="Calibri"/>
                <a:cs typeface="Calibri"/>
                <a:sym typeface="Calibri"/>
              </a:rPr>
              <a:t>1.Goed</a:t>
            </a:r>
            <a:endParaRPr sz="1700"/>
          </a:p>
          <a:p>
            <a:pPr marL="0" marR="0" lvl="0" indent="0" algn="l" rtl="0">
              <a:spcBef>
                <a:spcPts val="0"/>
              </a:spcBef>
              <a:spcAft>
                <a:spcPts val="0"/>
              </a:spcAft>
              <a:buNone/>
            </a:pPr>
            <a:r>
              <a:rPr lang="nl-NL" sz="1500">
                <a:latin typeface="Calibri"/>
                <a:ea typeface="Calibri"/>
                <a:cs typeface="Calibri"/>
                <a:sym typeface="Calibri"/>
              </a:rPr>
              <a:t>2.Social media</a:t>
            </a:r>
            <a:endParaRPr sz="1700"/>
          </a:p>
          <a:p>
            <a:pPr marL="0" marR="0" lvl="0" indent="0" algn="l" rtl="0">
              <a:spcBef>
                <a:spcPts val="0"/>
              </a:spcBef>
              <a:spcAft>
                <a:spcPts val="0"/>
              </a:spcAft>
              <a:buNone/>
            </a:pPr>
            <a:r>
              <a:rPr lang="nl-NL" sz="1500">
                <a:latin typeface="Calibri"/>
                <a:ea typeface="Calibri"/>
                <a:cs typeface="Calibri"/>
                <a:sym typeface="Calibri"/>
              </a:rPr>
              <a:t>3.Ja</a:t>
            </a:r>
            <a:endParaRPr sz="1700"/>
          </a:p>
          <a:p>
            <a:pPr marL="0" marR="0" lvl="0" indent="0" algn="l" rtl="0">
              <a:spcBef>
                <a:spcPts val="0"/>
              </a:spcBef>
              <a:spcAft>
                <a:spcPts val="0"/>
              </a:spcAft>
              <a:buNone/>
            </a:pPr>
            <a:r>
              <a:rPr lang="nl-NL" sz="1500">
                <a:latin typeface="Calibri"/>
                <a:ea typeface="Calibri"/>
                <a:cs typeface="Calibri"/>
                <a:sym typeface="Calibri"/>
              </a:rPr>
              <a:t>4.Ja</a:t>
            </a:r>
            <a:endParaRPr sz="1700"/>
          </a:p>
          <a:p>
            <a:pPr marL="0" marR="0" lvl="0" indent="0" algn="l" rtl="0">
              <a:spcBef>
                <a:spcPts val="0"/>
              </a:spcBef>
              <a:spcAft>
                <a:spcPts val="0"/>
              </a:spcAft>
              <a:buNone/>
            </a:pPr>
            <a:r>
              <a:rPr lang="nl-NL" sz="1500">
                <a:latin typeface="Calibri"/>
                <a:ea typeface="Calibri"/>
                <a:cs typeface="Calibri"/>
                <a:sym typeface="Calibri"/>
              </a:rPr>
              <a:t>5.15 tot 20</a:t>
            </a:r>
            <a:endParaRPr sz="1500">
              <a:latin typeface="Calibri"/>
              <a:ea typeface="Calibri"/>
              <a:cs typeface="Calibri"/>
              <a:sym typeface="Calibri"/>
            </a:endParaRPr>
          </a:p>
          <a:p>
            <a:pPr marL="0" marR="0" lvl="0" indent="0" algn="l" rtl="0">
              <a:spcBef>
                <a:spcPts val="0"/>
              </a:spcBef>
              <a:spcAft>
                <a:spcPts val="0"/>
              </a:spcAft>
              <a:buNone/>
            </a:pPr>
            <a:r>
              <a:rPr lang="nl-NL" sz="1500">
                <a:latin typeface="Calibri"/>
                <a:ea typeface="Calibri"/>
                <a:cs typeface="Calibri"/>
                <a:sym typeface="Calibri"/>
              </a:rPr>
              <a:t>6.Zeer goed</a:t>
            </a:r>
            <a:endParaRPr sz="1700"/>
          </a:p>
          <a:p>
            <a:pPr marL="0" marR="0" lvl="0" indent="0" algn="l" rtl="0">
              <a:spcBef>
                <a:spcPts val="0"/>
              </a:spcBef>
              <a:spcAft>
                <a:spcPts val="0"/>
              </a:spcAft>
              <a:buNone/>
            </a:pPr>
            <a:r>
              <a:rPr lang="nl-NL" sz="1500">
                <a:latin typeface="Calibri"/>
                <a:ea typeface="Calibri"/>
                <a:cs typeface="Calibri"/>
                <a:sym typeface="Calibri"/>
              </a:rPr>
              <a:t>7.Redelijk</a:t>
            </a:r>
            <a:endParaRPr sz="1700"/>
          </a:p>
          <a:p>
            <a:pPr marL="0" marR="0" lvl="0" indent="0" algn="l" rtl="0">
              <a:spcBef>
                <a:spcPts val="0"/>
              </a:spcBef>
              <a:spcAft>
                <a:spcPts val="0"/>
              </a:spcAft>
              <a:buNone/>
            </a:pPr>
            <a:r>
              <a:rPr lang="nl-NL" sz="1500" b="1">
                <a:solidFill>
                  <a:srgbClr val="FF0000"/>
                </a:solidFill>
                <a:latin typeface="Lobster"/>
                <a:ea typeface="Lobster"/>
                <a:cs typeface="Lobster"/>
                <a:sym typeface="Lobster"/>
              </a:rPr>
              <a:t>Melissa S. </a:t>
            </a:r>
            <a:endParaRPr sz="1500" b="1">
              <a:solidFill>
                <a:srgbClr val="FF0000"/>
              </a:solidFill>
              <a:latin typeface="Lobster"/>
              <a:ea typeface="Lobster"/>
              <a:cs typeface="Lobster"/>
              <a:sym typeface="Lobster"/>
            </a:endParaRPr>
          </a:p>
          <a:p>
            <a:pPr marL="0" marR="0" lvl="0" indent="0" algn="l" rtl="0">
              <a:spcBef>
                <a:spcPts val="0"/>
              </a:spcBef>
              <a:spcAft>
                <a:spcPts val="0"/>
              </a:spcAft>
              <a:buNone/>
            </a:pPr>
            <a:endParaRPr sz="1500" b="1">
              <a:solidFill>
                <a:srgbClr val="FF0000"/>
              </a:solidFill>
              <a:latin typeface="Lobster"/>
              <a:ea typeface="Lobster"/>
              <a:cs typeface="Lobster"/>
              <a:sym typeface="Lobster"/>
            </a:endParaRPr>
          </a:p>
          <a:p>
            <a:pPr marL="0" marR="0" lvl="0" indent="0" algn="l" rtl="0">
              <a:spcBef>
                <a:spcPts val="0"/>
              </a:spcBef>
              <a:spcAft>
                <a:spcPts val="0"/>
              </a:spcAft>
              <a:buNone/>
            </a:pPr>
            <a:r>
              <a:rPr lang="nl-NL" sz="1500">
                <a:latin typeface="Calibri"/>
                <a:ea typeface="Calibri"/>
                <a:cs typeface="Calibri"/>
                <a:sym typeface="Calibri"/>
              </a:rPr>
              <a:t>1.Geweldig</a:t>
            </a:r>
            <a:endParaRPr sz="1700"/>
          </a:p>
          <a:p>
            <a:pPr marL="0" marR="0" lvl="0" indent="0" algn="l" rtl="0">
              <a:spcBef>
                <a:spcPts val="0"/>
              </a:spcBef>
              <a:spcAft>
                <a:spcPts val="0"/>
              </a:spcAft>
              <a:buNone/>
            </a:pPr>
            <a:r>
              <a:rPr lang="nl-NL" sz="1500">
                <a:latin typeface="Calibri"/>
                <a:ea typeface="Calibri"/>
                <a:cs typeface="Calibri"/>
                <a:sym typeface="Calibri"/>
              </a:rPr>
              <a:t>2.Krant</a:t>
            </a:r>
            <a:endParaRPr sz="1700"/>
          </a:p>
          <a:p>
            <a:pPr marL="0" marR="0" lvl="0" indent="0" algn="l" rtl="0">
              <a:spcBef>
                <a:spcPts val="0"/>
              </a:spcBef>
              <a:spcAft>
                <a:spcPts val="0"/>
              </a:spcAft>
              <a:buNone/>
            </a:pPr>
            <a:r>
              <a:rPr lang="nl-NL" sz="1500">
                <a:latin typeface="Calibri"/>
                <a:ea typeface="Calibri"/>
                <a:cs typeface="Calibri"/>
                <a:sym typeface="Calibri"/>
              </a:rPr>
              <a:t>3.Ja</a:t>
            </a:r>
            <a:endParaRPr sz="1700"/>
          </a:p>
          <a:p>
            <a:pPr marL="0" marR="0" lvl="0" indent="0" algn="l" rtl="0">
              <a:spcBef>
                <a:spcPts val="0"/>
              </a:spcBef>
              <a:spcAft>
                <a:spcPts val="0"/>
              </a:spcAft>
              <a:buNone/>
            </a:pPr>
            <a:r>
              <a:rPr lang="nl-NL" sz="1500">
                <a:latin typeface="Calibri"/>
                <a:ea typeface="Calibri"/>
                <a:cs typeface="Calibri"/>
                <a:sym typeface="Calibri"/>
              </a:rPr>
              <a:t>4.Ja</a:t>
            </a:r>
            <a:endParaRPr sz="1700"/>
          </a:p>
          <a:p>
            <a:pPr marL="0" marR="0" lvl="0" indent="0" algn="l" rtl="0">
              <a:spcBef>
                <a:spcPts val="0"/>
              </a:spcBef>
              <a:spcAft>
                <a:spcPts val="0"/>
              </a:spcAft>
              <a:buNone/>
            </a:pPr>
            <a:r>
              <a:rPr lang="nl-NL" sz="1500">
                <a:latin typeface="Calibri"/>
                <a:ea typeface="Calibri"/>
                <a:cs typeface="Calibri"/>
                <a:sym typeface="Calibri"/>
              </a:rPr>
              <a:t>5.10 tot 15 jaar</a:t>
            </a:r>
            <a:endParaRPr sz="1500">
              <a:latin typeface="Calibri"/>
              <a:ea typeface="Calibri"/>
              <a:cs typeface="Calibri"/>
              <a:sym typeface="Calibri"/>
            </a:endParaRPr>
          </a:p>
          <a:p>
            <a:pPr marL="0" marR="0" lvl="0" indent="0" algn="l" rtl="0">
              <a:spcBef>
                <a:spcPts val="0"/>
              </a:spcBef>
              <a:spcAft>
                <a:spcPts val="0"/>
              </a:spcAft>
              <a:buNone/>
            </a:pPr>
            <a:r>
              <a:rPr lang="nl-NL" sz="1500">
                <a:latin typeface="Calibri"/>
                <a:ea typeface="Calibri"/>
                <a:cs typeface="Calibri"/>
                <a:sym typeface="Calibri"/>
              </a:rPr>
              <a:t>6.Slecht</a:t>
            </a:r>
            <a:endParaRPr sz="1700"/>
          </a:p>
          <a:p>
            <a:pPr marL="0" marR="0" lvl="0" indent="0" algn="l" rtl="0">
              <a:spcBef>
                <a:spcPts val="0"/>
              </a:spcBef>
              <a:spcAft>
                <a:spcPts val="0"/>
              </a:spcAft>
              <a:buNone/>
            </a:pPr>
            <a:r>
              <a:rPr lang="nl-NL" sz="1500">
                <a:latin typeface="Calibri"/>
                <a:ea typeface="Calibri"/>
                <a:cs typeface="Calibri"/>
                <a:sym typeface="Calibri"/>
              </a:rPr>
              <a:t>7.Zeer goed</a:t>
            </a:r>
            <a:endParaRPr sz="1500">
              <a:latin typeface="Calibri"/>
              <a:ea typeface="Calibri"/>
              <a:cs typeface="Calibri"/>
              <a:sym typeface="Calibri"/>
            </a:endParaRPr>
          </a:p>
          <a:p>
            <a:pPr marL="0" marR="0" lvl="0" indent="0" algn="l" rtl="0">
              <a:spcBef>
                <a:spcPts val="0"/>
              </a:spcBef>
              <a:spcAft>
                <a:spcPts val="0"/>
              </a:spcAft>
              <a:buNone/>
            </a:pPr>
            <a:endParaRPr sz="1500">
              <a:solidFill>
                <a:schemeClr val="dk1"/>
              </a:solidFill>
              <a:latin typeface="Calibri"/>
              <a:ea typeface="Calibri"/>
              <a:cs typeface="Calibri"/>
              <a:sym typeface="Calibri"/>
            </a:endParaRPr>
          </a:p>
          <a:p>
            <a:pPr marL="0" marR="0" lvl="0" indent="0" algn="l" rtl="0">
              <a:spcBef>
                <a:spcPts val="0"/>
              </a:spcBef>
              <a:spcAft>
                <a:spcPts val="0"/>
              </a:spcAft>
              <a:buNone/>
            </a:pPr>
            <a:r>
              <a:rPr lang="nl-NL" sz="1500" b="1">
                <a:solidFill>
                  <a:srgbClr val="FF0000"/>
                </a:solidFill>
                <a:latin typeface="Lobster"/>
                <a:ea typeface="Lobster"/>
                <a:cs typeface="Lobster"/>
                <a:sym typeface="Lobster"/>
              </a:rPr>
              <a:t>Shanon D.</a:t>
            </a:r>
            <a:endParaRPr sz="1500" b="1">
              <a:solidFill>
                <a:srgbClr val="FF0000"/>
              </a:solidFill>
              <a:latin typeface="Lobster"/>
              <a:ea typeface="Lobster"/>
              <a:cs typeface="Lobster"/>
              <a:sym typeface="Lobster"/>
            </a:endParaRPr>
          </a:p>
          <a:p>
            <a:pPr marL="0" marR="0" lvl="0" indent="0" algn="l" rtl="0">
              <a:spcBef>
                <a:spcPts val="0"/>
              </a:spcBef>
              <a:spcAft>
                <a:spcPts val="0"/>
              </a:spcAft>
              <a:buNone/>
            </a:pPr>
            <a:r>
              <a:rPr lang="nl-NL" sz="1500">
                <a:latin typeface="Calibri"/>
                <a:ea typeface="Calibri"/>
                <a:cs typeface="Calibri"/>
                <a:sym typeface="Calibri"/>
              </a:rPr>
              <a:t>1.geweldig</a:t>
            </a:r>
            <a:endParaRPr sz="1500">
              <a:latin typeface="Calibri"/>
              <a:ea typeface="Calibri"/>
              <a:cs typeface="Calibri"/>
              <a:sym typeface="Calibri"/>
            </a:endParaRPr>
          </a:p>
          <a:p>
            <a:pPr marL="0" marR="0" lvl="0" indent="0" algn="l" rtl="0">
              <a:spcBef>
                <a:spcPts val="0"/>
              </a:spcBef>
              <a:spcAft>
                <a:spcPts val="0"/>
              </a:spcAft>
              <a:buNone/>
            </a:pPr>
            <a:r>
              <a:rPr lang="nl-NL" sz="1500">
                <a:latin typeface="Calibri"/>
                <a:ea typeface="Calibri"/>
                <a:cs typeface="Calibri"/>
                <a:sym typeface="Calibri"/>
              </a:rPr>
              <a:t>2.radio</a:t>
            </a:r>
            <a:endParaRPr sz="1500">
              <a:latin typeface="Calibri"/>
              <a:ea typeface="Calibri"/>
              <a:cs typeface="Calibri"/>
              <a:sym typeface="Calibri"/>
            </a:endParaRPr>
          </a:p>
          <a:p>
            <a:pPr marL="0" marR="0" lvl="0" indent="0" algn="l" rtl="0">
              <a:spcBef>
                <a:spcPts val="0"/>
              </a:spcBef>
              <a:spcAft>
                <a:spcPts val="0"/>
              </a:spcAft>
              <a:buNone/>
            </a:pPr>
            <a:r>
              <a:rPr lang="nl-NL" sz="1500">
                <a:latin typeface="Calibri"/>
                <a:ea typeface="Calibri"/>
                <a:cs typeface="Calibri"/>
                <a:sym typeface="Calibri"/>
              </a:rPr>
              <a:t>3.ja</a:t>
            </a:r>
            <a:endParaRPr sz="1500">
              <a:latin typeface="Calibri"/>
              <a:ea typeface="Calibri"/>
              <a:cs typeface="Calibri"/>
              <a:sym typeface="Calibri"/>
            </a:endParaRPr>
          </a:p>
          <a:p>
            <a:pPr marL="0" marR="0" lvl="0" indent="0" algn="l" rtl="0">
              <a:spcBef>
                <a:spcPts val="0"/>
              </a:spcBef>
              <a:spcAft>
                <a:spcPts val="0"/>
              </a:spcAft>
              <a:buNone/>
            </a:pPr>
            <a:r>
              <a:rPr lang="nl-NL" sz="1500">
                <a:latin typeface="Calibri"/>
                <a:ea typeface="Calibri"/>
                <a:cs typeface="Calibri"/>
                <a:sym typeface="Calibri"/>
              </a:rPr>
              <a:t>4.ja </a:t>
            </a:r>
            <a:endParaRPr sz="1500">
              <a:latin typeface="Calibri"/>
              <a:ea typeface="Calibri"/>
              <a:cs typeface="Calibri"/>
              <a:sym typeface="Calibri"/>
            </a:endParaRPr>
          </a:p>
          <a:p>
            <a:pPr marL="0" marR="0" lvl="0" indent="0" algn="l" rtl="0">
              <a:spcBef>
                <a:spcPts val="0"/>
              </a:spcBef>
              <a:spcAft>
                <a:spcPts val="0"/>
              </a:spcAft>
              <a:buNone/>
            </a:pPr>
            <a:r>
              <a:rPr lang="nl-NL" sz="1500">
                <a:latin typeface="Calibri"/>
                <a:ea typeface="Calibri"/>
                <a:cs typeface="Calibri"/>
                <a:sym typeface="Calibri"/>
              </a:rPr>
              <a:t>5. 10-15</a:t>
            </a:r>
            <a:endParaRPr sz="1500">
              <a:latin typeface="Calibri"/>
              <a:ea typeface="Calibri"/>
              <a:cs typeface="Calibri"/>
              <a:sym typeface="Calibri"/>
            </a:endParaRPr>
          </a:p>
          <a:p>
            <a:pPr marL="0" marR="0" lvl="0" indent="0" algn="l" rtl="0">
              <a:spcBef>
                <a:spcPts val="0"/>
              </a:spcBef>
              <a:spcAft>
                <a:spcPts val="0"/>
              </a:spcAft>
              <a:buNone/>
            </a:pPr>
            <a:r>
              <a:rPr lang="nl-NL" sz="1500">
                <a:latin typeface="Calibri"/>
                <a:ea typeface="Calibri"/>
                <a:cs typeface="Calibri"/>
                <a:sym typeface="Calibri"/>
              </a:rPr>
              <a:t>6.redelijk</a:t>
            </a:r>
            <a:endParaRPr sz="1500">
              <a:latin typeface="Calibri"/>
              <a:ea typeface="Calibri"/>
              <a:cs typeface="Calibri"/>
              <a:sym typeface="Calibri"/>
            </a:endParaRPr>
          </a:p>
          <a:p>
            <a:pPr marL="0" marR="0" lvl="0" indent="0" algn="l" rtl="0">
              <a:spcBef>
                <a:spcPts val="0"/>
              </a:spcBef>
              <a:spcAft>
                <a:spcPts val="0"/>
              </a:spcAft>
              <a:buNone/>
            </a:pPr>
            <a:r>
              <a:rPr lang="nl-NL" sz="1500">
                <a:latin typeface="Calibri"/>
                <a:ea typeface="Calibri"/>
                <a:cs typeface="Calibri"/>
                <a:sym typeface="Calibri"/>
              </a:rPr>
              <a:t>7.slecht</a:t>
            </a:r>
            <a:endParaRPr sz="1500">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None/>
            </a:pPr>
            <a:r>
              <a:rPr lang="nl-NL"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p:txBody>
      </p:sp>
      <p:sp>
        <p:nvSpPr>
          <p:cNvPr id="158" name="Google Shape;158;p2"/>
          <p:cNvSpPr txBox="1"/>
          <p:nvPr/>
        </p:nvSpPr>
        <p:spPr>
          <a:xfrm>
            <a:off x="5962325" y="165775"/>
            <a:ext cx="2558700" cy="7188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NL" b="1">
                <a:solidFill>
                  <a:srgbClr val="FF0000"/>
                </a:solidFill>
                <a:latin typeface="Lobster"/>
                <a:ea typeface="Lobster"/>
                <a:cs typeface="Lobster"/>
                <a:sym typeface="Lobster"/>
              </a:rPr>
              <a:t>Radj L</a:t>
            </a:r>
            <a:r>
              <a:rPr lang="nl-NL" b="1">
                <a:solidFill>
                  <a:srgbClr val="FF0000"/>
                </a:solidFill>
                <a:latin typeface="Calibri"/>
                <a:ea typeface="Calibri"/>
                <a:cs typeface="Calibri"/>
                <a:sym typeface="Calibri"/>
              </a:rPr>
              <a:t>.</a:t>
            </a:r>
            <a:endParaRPr>
              <a:solidFill>
                <a:schemeClr val="dk1"/>
              </a:solidFill>
              <a:latin typeface="Calibri"/>
              <a:ea typeface="Calibri"/>
              <a:cs typeface="Calibri"/>
              <a:sym typeface="Calibri"/>
            </a:endParaRPr>
          </a:p>
          <a:p>
            <a:pPr marL="0" lvl="0" indent="0" algn="l" rtl="0">
              <a:spcBef>
                <a:spcPts val="0"/>
              </a:spcBef>
              <a:spcAft>
                <a:spcPts val="0"/>
              </a:spcAft>
              <a:buNone/>
            </a:pPr>
            <a:r>
              <a:rPr lang="nl-NL">
                <a:latin typeface="Calibri"/>
                <a:ea typeface="Calibri"/>
                <a:cs typeface="Calibri"/>
                <a:sym typeface="Calibri"/>
              </a:rPr>
              <a:t>1.geweldig</a:t>
            </a:r>
            <a:endParaRPr>
              <a:latin typeface="Calibri"/>
              <a:ea typeface="Calibri"/>
              <a:cs typeface="Calibri"/>
              <a:sym typeface="Calibri"/>
            </a:endParaRPr>
          </a:p>
          <a:p>
            <a:pPr marL="0" lvl="0" indent="0" algn="l" rtl="0">
              <a:spcBef>
                <a:spcPts val="0"/>
              </a:spcBef>
              <a:spcAft>
                <a:spcPts val="0"/>
              </a:spcAft>
              <a:buNone/>
            </a:pPr>
            <a:r>
              <a:rPr lang="nl-NL">
                <a:latin typeface="Calibri"/>
                <a:ea typeface="Calibri"/>
                <a:cs typeface="Calibri"/>
                <a:sym typeface="Calibri"/>
              </a:rPr>
              <a:t>2.social media</a:t>
            </a:r>
            <a:endParaRPr>
              <a:latin typeface="Calibri"/>
              <a:ea typeface="Calibri"/>
              <a:cs typeface="Calibri"/>
              <a:sym typeface="Calibri"/>
            </a:endParaRPr>
          </a:p>
          <a:p>
            <a:pPr marL="0" lvl="0" indent="0" algn="l" rtl="0">
              <a:spcBef>
                <a:spcPts val="0"/>
              </a:spcBef>
              <a:spcAft>
                <a:spcPts val="0"/>
              </a:spcAft>
              <a:buNone/>
            </a:pPr>
            <a:r>
              <a:rPr lang="nl-NL">
                <a:latin typeface="Calibri"/>
                <a:ea typeface="Calibri"/>
                <a:cs typeface="Calibri"/>
                <a:sym typeface="Calibri"/>
              </a:rPr>
              <a:t>3.ja</a:t>
            </a:r>
            <a:endParaRPr>
              <a:latin typeface="Calibri"/>
              <a:ea typeface="Calibri"/>
              <a:cs typeface="Calibri"/>
              <a:sym typeface="Calibri"/>
            </a:endParaRPr>
          </a:p>
          <a:p>
            <a:pPr marL="0" lvl="0" indent="0" algn="l" rtl="0">
              <a:spcBef>
                <a:spcPts val="0"/>
              </a:spcBef>
              <a:spcAft>
                <a:spcPts val="0"/>
              </a:spcAft>
              <a:buNone/>
            </a:pPr>
            <a:r>
              <a:rPr lang="nl-NL">
                <a:latin typeface="Calibri"/>
                <a:ea typeface="Calibri"/>
                <a:cs typeface="Calibri"/>
                <a:sym typeface="Calibri"/>
              </a:rPr>
              <a:t>4.ja</a:t>
            </a:r>
            <a:endParaRPr>
              <a:latin typeface="Calibri"/>
              <a:ea typeface="Calibri"/>
              <a:cs typeface="Calibri"/>
              <a:sym typeface="Calibri"/>
            </a:endParaRPr>
          </a:p>
          <a:p>
            <a:pPr marL="0" lvl="0" indent="0" algn="l" rtl="0">
              <a:spcBef>
                <a:spcPts val="0"/>
              </a:spcBef>
              <a:spcAft>
                <a:spcPts val="0"/>
              </a:spcAft>
              <a:buNone/>
            </a:pPr>
            <a:r>
              <a:rPr lang="nl-NL">
                <a:latin typeface="Calibri"/>
                <a:ea typeface="Calibri"/>
                <a:cs typeface="Calibri"/>
                <a:sym typeface="Calibri"/>
              </a:rPr>
              <a:t>5.10-15 jr</a:t>
            </a:r>
            <a:endParaRPr>
              <a:latin typeface="Calibri"/>
              <a:ea typeface="Calibri"/>
              <a:cs typeface="Calibri"/>
              <a:sym typeface="Calibri"/>
            </a:endParaRPr>
          </a:p>
          <a:p>
            <a:pPr marL="0" lvl="0" indent="0" algn="l" rtl="0">
              <a:spcBef>
                <a:spcPts val="0"/>
              </a:spcBef>
              <a:spcAft>
                <a:spcPts val="0"/>
              </a:spcAft>
              <a:buNone/>
            </a:pPr>
            <a:r>
              <a:rPr lang="nl-NL">
                <a:latin typeface="Calibri"/>
                <a:ea typeface="Calibri"/>
                <a:cs typeface="Calibri"/>
                <a:sym typeface="Calibri"/>
              </a:rPr>
              <a:t>6.goed</a:t>
            </a:r>
            <a:endParaRPr>
              <a:latin typeface="Calibri"/>
              <a:ea typeface="Calibri"/>
              <a:cs typeface="Calibri"/>
              <a:sym typeface="Calibri"/>
            </a:endParaRPr>
          </a:p>
          <a:p>
            <a:pPr marL="0" lvl="0" indent="0" algn="l" rtl="0">
              <a:spcBef>
                <a:spcPts val="0"/>
              </a:spcBef>
              <a:spcAft>
                <a:spcPts val="0"/>
              </a:spcAft>
              <a:buNone/>
            </a:pPr>
            <a:r>
              <a:rPr lang="nl-NL">
                <a:latin typeface="Calibri"/>
                <a:ea typeface="Calibri"/>
                <a:cs typeface="Calibri"/>
                <a:sym typeface="Calibri"/>
              </a:rPr>
              <a:t>7. slecht</a:t>
            </a: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r>
              <a:rPr lang="nl-NL" b="1">
                <a:solidFill>
                  <a:srgbClr val="FF0000"/>
                </a:solidFill>
                <a:latin typeface="Lobster"/>
                <a:ea typeface="Lobster"/>
                <a:cs typeface="Lobster"/>
                <a:sym typeface="Lobster"/>
              </a:rPr>
              <a:t>Zoya M.</a:t>
            </a:r>
            <a:endParaRPr b="1">
              <a:solidFill>
                <a:srgbClr val="FF0000"/>
              </a:solidFill>
              <a:latin typeface="Lobster"/>
              <a:ea typeface="Lobster"/>
              <a:cs typeface="Lobster"/>
              <a:sym typeface="Lobster"/>
            </a:endParaRPr>
          </a:p>
          <a:p>
            <a:pPr marL="0" lvl="0" indent="0" algn="l" rtl="0">
              <a:spcBef>
                <a:spcPts val="0"/>
              </a:spcBef>
              <a:spcAft>
                <a:spcPts val="0"/>
              </a:spcAft>
              <a:buNone/>
            </a:pPr>
            <a:r>
              <a:rPr lang="nl-NL">
                <a:latin typeface="Calibri"/>
                <a:ea typeface="Calibri"/>
                <a:cs typeface="Calibri"/>
                <a:sym typeface="Calibri"/>
              </a:rPr>
              <a:t>1.goed</a:t>
            </a:r>
            <a:endParaRPr>
              <a:latin typeface="Calibri"/>
              <a:ea typeface="Calibri"/>
              <a:cs typeface="Calibri"/>
              <a:sym typeface="Calibri"/>
            </a:endParaRPr>
          </a:p>
          <a:p>
            <a:pPr marL="0" lvl="0" indent="0" algn="l" rtl="0">
              <a:spcBef>
                <a:spcPts val="0"/>
              </a:spcBef>
              <a:spcAft>
                <a:spcPts val="0"/>
              </a:spcAft>
              <a:buNone/>
            </a:pPr>
            <a:r>
              <a:rPr lang="nl-NL">
                <a:latin typeface="Calibri"/>
                <a:ea typeface="Calibri"/>
                <a:cs typeface="Calibri"/>
                <a:sym typeface="Calibri"/>
              </a:rPr>
              <a:t>2.mond op mond reclame</a:t>
            </a:r>
            <a:endParaRPr>
              <a:latin typeface="Calibri"/>
              <a:ea typeface="Calibri"/>
              <a:cs typeface="Calibri"/>
              <a:sym typeface="Calibri"/>
            </a:endParaRPr>
          </a:p>
          <a:p>
            <a:pPr marL="0" lvl="0" indent="0" algn="l" rtl="0">
              <a:spcBef>
                <a:spcPts val="0"/>
              </a:spcBef>
              <a:spcAft>
                <a:spcPts val="0"/>
              </a:spcAft>
              <a:buNone/>
            </a:pPr>
            <a:r>
              <a:rPr lang="nl-NL">
                <a:latin typeface="Calibri"/>
                <a:ea typeface="Calibri"/>
                <a:cs typeface="Calibri"/>
                <a:sym typeface="Calibri"/>
              </a:rPr>
              <a:t>3.ja </a:t>
            </a:r>
            <a:endParaRPr>
              <a:latin typeface="Calibri"/>
              <a:ea typeface="Calibri"/>
              <a:cs typeface="Calibri"/>
              <a:sym typeface="Calibri"/>
            </a:endParaRPr>
          </a:p>
          <a:p>
            <a:pPr marL="0" lvl="0" indent="0" algn="l" rtl="0">
              <a:spcBef>
                <a:spcPts val="0"/>
              </a:spcBef>
              <a:spcAft>
                <a:spcPts val="0"/>
              </a:spcAft>
              <a:buNone/>
            </a:pPr>
            <a:r>
              <a:rPr lang="nl-NL">
                <a:latin typeface="Calibri"/>
                <a:ea typeface="Calibri"/>
                <a:cs typeface="Calibri"/>
                <a:sym typeface="Calibri"/>
              </a:rPr>
              <a:t>4. ja</a:t>
            </a:r>
            <a:endParaRPr>
              <a:latin typeface="Calibri"/>
              <a:ea typeface="Calibri"/>
              <a:cs typeface="Calibri"/>
              <a:sym typeface="Calibri"/>
            </a:endParaRPr>
          </a:p>
          <a:p>
            <a:pPr marL="0" lvl="0" indent="0" algn="l" rtl="0">
              <a:spcBef>
                <a:spcPts val="0"/>
              </a:spcBef>
              <a:spcAft>
                <a:spcPts val="0"/>
              </a:spcAft>
              <a:buNone/>
            </a:pPr>
            <a:r>
              <a:rPr lang="nl-NL">
                <a:latin typeface="Calibri"/>
                <a:ea typeface="Calibri"/>
                <a:cs typeface="Calibri"/>
                <a:sym typeface="Calibri"/>
              </a:rPr>
              <a:t>5.10-15 jr</a:t>
            </a:r>
            <a:endParaRPr>
              <a:latin typeface="Calibri"/>
              <a:ea typeface="Calibri"/>
              <a:cs typeface="Calibri"/>
              <a:sym typeface="Calibri"/>
            </a:endParaRPr>
          </a:p>
          <a:p>
            <a:pPr marL="0" lvl="0" indent="0" algn="l" rtl="0">
              <a:spcBef>
                <a:spcPts val="0"/>
              </a:spcBef>
              <a:spcAft>
                <a:spcPts val="0"/>
              </a:spcAft>
              <a:buNone/>
            </a:pPr>
            <a:r>
              <a:rPr lang="nl-NL">
                <a:latin typeface="Calibri"/>
                <a:ea typeface="Calibri"/>
                <a:cs typeface="Calibri"/>
                <a:sym typeface="Calibri"/>
              </a:rPr>
              <a:t>6. slecht</a:t>
            </a:r>
            <a:endParaRPr>
              <a:latin typeface="Calibri"/>
              <a:ea typeface="Calibri"/>
              <a:cs typeface="Calibri"/>
              <a:sym typeface="Calibri"/>
            </a:endParaRPr>
          </a:p>
          <a:p>
            <a:pPr marL="0" lvl="0" indent="0" algn="l" rtl="0">
              <a:spcBef>
                <a:spcPts val="0"/>
              </a:spcBef>
              <a:spcAft>
                <a:spcPts val="0"/>
              </a:spcAft>
              <a:buNone/>
            </a:pPr>
            <a:r>
              <a:rPr lang="nl-NL">
                <a:latin typeface="Calibri"/>
                <a:ea typeface="Calibri"/>
                <a:cs typeface="Calibri"/>
                <a:sym typeface="Calibri"/>
              </a:rPr>
              <a:t>7.redelijk</a:t>
            </a:r>
            <a:endParaRPr>
              <a:latin typeface="Calibri"/>
              <a:ea typeface="Calibri"/>
              <a:cs typeface="Calibri"/>
              <a:sym typeface="Calibri"/>
            </a:endParaRPr>
          </a:p>
          <a:p>
            <a:pPr marL="0" lvl="0" indent="0" algn="l" rtl="0">
              <a:spcBef>
                <a:spcPts val="0"/>
              </a:spcBef>
              <a:spcAft>
                <a:spcPts val="0"/>
              </a:spcAft>
              <a:buNone/>
            </a:pPr>
            <a:endParaRPr sz="1200" b="1">
              <a:solidFill>
                <a:srgbClr val="FF0000"/>
              </a:solidFill>
              <a:latin typeface="Calibri"/>
              <a:ea typeface="Calibri"/>
              <a:cs typeface="Calibri"/>
              <a:sym typeface="Calibri"/>
            </a:endParaRPr>
          </a:p>
          <a:p>
            <a:pPr marL="0" lvl="0" indent="0" algn="l" rtl="0">
              <a:spcBef>
                <a:spcPts val="0"/>
              </a:spcBef>
              <a:spcAft>
                <a:spcPts val="0"/>
              </a:spcAft>
              <a:buNone/>
            </a:pPr>
            <a:r>
              <a:rPr lang="nl-NL" sz="1500" b="1">
                <a:solidFill>
                  <a:srgbClr val="FF0000"/>
                </a:solidFill>
                <a:latin typeface="Lobster"/>
                <a:ea typeface="Lobster"/>
                <a:cs typeface="Lobster"/>
                <a:sym typeface="Lobster"/>
              </a:rPr>
              <a:t>Jason G.</a:t>
            </a:r>
            <a:endParaRPr sz="1500" b="1">
              <a:solidFill>
                <a:srgbClr val="FF0000"/>
              </a:solidFill>
              <a:latin typeface="Lobster"/>
              <a:ea typeface="Lobster"/>
              <a:cs typeface="Lobster"/>
              <a:sym typeface="Lobster"/>
            </a:endParaRPr>
          </a:p>
          <a:p>
            <a:pPr marL="0" lvl="0" indent="0" algn="l" rtl="0">
              <a:spcBef>
                <a:spcPts val="0"/>
              </a:spcBef>
              <a:spcAft>
                <a:spcPts val="0"/>
              </a:spcAft>
              <a:buClr>
                <a:schemeClr val="dk1"/>
              </a:buClr>
              <a:buFont typeface="Arial"/>
              <a:buNone/>
            </a:pPr>
            <a:r>
              <a:rPr lang="nl-NL" sz="1500">
                <a:latin typeface="Calibri"/>
                <a:ea typeface="Calibri"/>
                <a:cs typeface="Calibri"/>
                <a:sym typeface="Calibri"/>
              </a:rPr>
              <a:t>1.Zou beter kunnen</a:t>
            </a:r>
            <a:endParaRPr sz="1500">
              <a:latin typeface="Calibri"/>
              <a:ea typeface="Calibri"/>
              <a:cs typeface="Calibri"/>
              <a:sym typeface="Calibri"/>
            </a:endParaRPr>
          </a:p>
          <a:p>
            <a:pPr marL="0" lvl="0" indent="0" algn="l" rtl="0">
              <a:spcBef>
                <a:spcPts val="0"/>
              </a:spcBef>
              <a:spcAft>
                <a:spcPts val="0"/>
              </a:spcAft>
              <a:buClr>
                <a:schemeClr val="dk1"/>
              </a:buClr>
              <a:buFont typeface="Arial"/>
              <a:buNone/>
            </a:pPr>
            <a:r>
              <a:rPr lang="nl-NL" sz="1500">
                <a:latin typeface="Calibri"/>
                <a:ea typeface="Calibri"/>
                <a:cs typeface="Calibri"/>
                <a:sym typeface="Calibri"/>
              </a:rPr>
              <a:t>2.social media</a:t>
            </a:r>
            <a:endParaRPr sz="1500">
              <a:latin typeface="Calibri"/>
              <a:ea typeface="Calibri"/>
              <a:cs typeface="Calibri"/>
              <a:sym typeface="Calibri"/>
            </a:endParaRPr>
          </a:p>
          <a:p>
            <a:pPr marL="0" lvl="0" indent="0" algn="l" rtl="0">
              <a:spcBef>
                <a:spcPts val="0"/>
              </a:spcBef>
              <a:spcAft>
                <a:spcPts val="0"/>
              </a:spcAft>
              <a:buClr>
                <a:schemeClr val="dk1"/>
              </a:buClr>
              <a:buFont typeface="Arial"/>
              <a:buNone/>
            </a:pPr>
            <a:r>
              <a:rPr lang="nl-NL" sz="1500">
                <a:latin typeface="Calibri"/>
                <a:ea typeface="Calibri"/>
                <a:cs typeface="Calibri"/>
                <a:sym typeface="Calibri"/>
              </a:rPr>
              <a:t>3.ja</a:t>
            </a:r>
            <a:endParaRPr sz="1500">
              <a:latin typeface="Calibri"/>
              <a:ea typeface="Calibri"/>
              <a:cs typeface="Calibri"/>
              <a:sym typeface="Calibri"/>
            </a:endParaRPr>
          </a:p>
          <a:p>
            <a:pPr marL="0" lvl="0" indent="0" algn="l" rtl="0">
              <a:spcBef>
                <a:spcPts val="0"/>
              </a:spcBef>
              <a:spcAft>
                <a:spcPts val="0"/>
              </a:spcAft>
              <a:buClr>
                <a:schemeClr val="dk1"/>
              </a:buClr>
              <a:buFont typeface="Arial"/>
              <a:buNone/>
            </a:pPr>
            <a:r>
              <a:rPr lang="nl-NL" sz="1500">
                <a:latin typeface="Calibri"/>
                <a:ea typeface="Calibri"/>
                <a:cs typeface="Calibri"/>
                <a:sym typeface="Calibri"/>
              </a:rPr>
              <a:t>4.ja</a:t>
            </a:r>
            <a:endParaRPr sz="1500">
              <a:latin typeface="Calibri"/>
              <a:ea typeface="Calibri"/>
              <a:cs typeface="Calibri"/>
              <a:sym typeface="Calibri"/>
            </a:endParaRPr>
          </a:p>
          <a:p>
            <a:pPr marL="0" lvl="0" indent="0" algn="l" rtl="0">
              <a:spcBef>
                <a:spcPts val="0"/>
              </a:spcBef>
              <a:spcAft>
                <a:spcPts val="0"/>
              </a:spcAft>
              <a:buClr>
                <a:schemeClr val="dk1"/>
              </a:buClr>
              <a:buFont typeface="Arial"/>
              <a:buNone/>
            </a:pPr>
            <a:r>
              <a:rPr lang="nl-NL" sz="1500">
                <a:latin typeface="Calibri"/>
                <a:ea typeface="Calibri"/>
                <a:cs typeface="Calibri"/>
                <a:sym typeface="Calibri"/>
              </a:rPr>
              <a:t>5.20 en ouder</a:t>
            </a:r>
            <a:endParaRPr sz="1500">
              <a:latin typeface="Calibri"/>
              <a:ea typeface="Calibri"/>
              <a:cs typeface="Calibri"/>
              <a:sym typeface="Calibri"/>
            </a:endParaRPr>
          </a:p>
          <a:p>
            <a:pPr marL="0" lvl="0" indent="0" algn="l" rtl="0">
              <a:spcBef>
                <a:spcPts val="0"/>
              </a:spcBef>
              <a:spcAft>
                <a:spcPts val="0"/>
              </a:spcAft>
              <a:buClr>
                <a:schemeClr val="dk1"/>
              </a:buClr>
              <a:buFont typeface="Arial"/>
              <a:buNone/>
            </a:pPr>
            <a:r>
              <a:rPr lang="nl-NL" sz="1500">
                <a:latin typeface="Calibri"/>
                <a:ea typeface="Calibri"/>
                <a:cs typeface="Calibri"/>
                <a:sym typeface="Calibri"/>
              </a:rPr>
              <a:t>6.goed</a:t>
            </a:r>
            <a:endParaRPr sz="1500">
              <a:latin typeface="Calibri"/>
              <a:ea typeface="Calibri"/>
              <a:cs typeface="Calibri"/>
              <a:sym typeface="Calibri"/>
            </a:endParaRPr>
          </a:p>
          <a:p>
            <a:pPr marL="0" lvl="0" indent="0" algn="l" rtl="0">
              <a:spcBef>
                <a:spcPts val="0"/>
              </a:spcBef>
              <a:spcAft>
                <a:spcPts val="0"/>
              </a:spcAft>
              <a:buClr>
                <a:schemeClr val="dk1"/>
              </a:buClr>
              <a:buFont typeface="Arial"/>
              <a:buNone/>
            </a:pPr>
            <a:r>
              <a:rPr lang="nl-NL" sz="1500">
                <a:latin typeface="Calibri"/>
                <a:ea typeface="Calibri"/>
                <a:cs typeface="Calibri"/>
                <a:sym typeface="Calibri"/>
              </a:rPr>
              <a:t>7.Redelijk</a:t>
            </a:r>
            <a:endParaRPr sz="1500">
              <a:latin typeface="Calibri"/>
              <a:ea typeface="Calibri"/>
              <a:cs typeface="Calibri"/>
              <a:sym typeface="Calibri"/>
            </a:endParaRPr>
          </a:p>
          <a:p>
            <a:pPr marL="0" lvl="0" indent="0" algn="l" rtl="0">
              <a:spcBef>
                <a:spcPts val="0"/>
              </a:spcBef>
              <a:spcAft>
                <a:spcPts val="0"/>
              </a:spcAft>
              <a:buClr>
                <a:schemeClr val="dk1"/>
              </a:buClr>
              <a:buFont typeface="Arial"/>
              <a:buNone/>
            </a:pPr>
            <a:endParaRPr sz="1500">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sp>
        <p:nvSpPr>
          <p:cNvPr id="159" name="Google Shape;159;p2"/>
          <p:cNvSpPr txBox="1"/>
          <p:nvPr/>
        </p:nvSpPr>
        <p:spPr>
          <a:xfrm>
            <a:off x="8849625" y="165775"/>
            <a:ext cx="2312700" cy="410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NL" sz="1600">
                <a:latin typeface="Lobster"/>
                <a:ea typeface="Lobster"/>
                <a:cs typeface="Lobster"/>
                <a:sym typeface="Lobster"/>
              </a:rPr>
              <a:t> </a:t>
            </a:r>
            <a:endParaRPr sz="1600">
              <a:latin typeface="Lobster"/>
              <a:ea typeface="Lobster"/>
              <a:cs typeface="Lobster"/>
              <a:sym typeface="Lobster"/>
            </a:endParaRPr>
          </a:p>
          <a:p>
            <a:pPr marL="0" lvl="0" indent="0" algn="l" rtl="0">
              <a:spcBef>
                <a:spcPts val="0"/>
              </a:spcBef>
              <a:spcAft>
                <a:spcPts val="0"/>
              </a:spcAft>
              <a:buNone/>
            </a:pPr>
            <a:endParaRPr sz="1500" b="1">
              <a:solidFill>
                <a:srgbClr val="FF0000"/>
              </a:solidFill>
              <a:latin typeface="Lobster"/>
              <a:ea typeface="Lobster"/>
              <a:cs typeface="Lobster"/>
              <a:sym typeface="Lobster"/>
            </a:endParaRPr>
          </a:p>
          <a:p>
            <a:pPr marL="0" lvl="0" indent="0" algn="l" rtl="0">
              <a:spcBef>
                <a:spcPts val="0"/>
              </a:spcBef>
              <a:spcAft>
                <a:spcPts val="0"/>
              </a:spcAft>
              <a:buNone/>
            </a:pPr>
            <a:endParaRPr sz="1500" b="1">
              <a:solidFill>
                <a:srgbClr val="FF0000"/>
              </a:solidFill>
              <a:latin typeface="Lobster"/>
              <a:ea typeface="Lobster"/>
              <a:cs typeface="Lobster"/>
              <a:sym typeface="Lobster"/>
            </a:endParaRPr>
          </a:p>
          <a:p>
            <a:pPr marL="0" lvl="0" indent="0" algn="l" rtl="0">
              <a:spcBef>
                <a:spcPts val="0"/>
              </a:spcBef>
              <a:spcAft>
                <a:spcPts val="0"/>
              </a:spcAft>
              <a:buNone/>
            </a:pPr>
            <a:endParaRPr sz="1500" b="1">
              <a:solidFill>
                <a:srgbClr val="FF0000"/>
              </a:solidFill>
              <a:latin typeface="Lobster"/>
              <a:ea typeface="Lobster"/>
              <a:cs typeface="Lobster"/>
              <a:sym typeface="Lobster"/>
            </a:endParaRPr>
          </a:p>
          <a:p>
            <a:pPr marL="0" lvl="0" indent="0" algn="l" rtl="0">
              <a:spcBef>
                <a:spcPts val="0"/>
              </a:spcBef>
              <a:spcAft>
                <a:spcPts val="0"/>
              </a:spcAft>
              <a:buNone/>
            </a:pPr>
            <a:endParaRPr sz="1500" b="1">
              <a:solidFill>
                <a:srgbClr val="FF0000"/>
              </a:solidFill>
              <a:latin typeface="Lobster"/>
              <a:ea typeface="Lobster"/>
              <a:cs typeface="Lobster"/>
              <a:sym typeface="Lobster"/>
            </a:endParaRPr>
          </a:p>
          <a:p>
            <a:pPr marL="0" lvl="0" indent="0" algn="l" rtl="0">
              <a:spcBef>
                <a:spcPts val="0"/>
              </a:spcBef>
              <a:spcAft>
                <a:spcPts val="0"/>
              </a:spcAft>
              <a:buNone/>
            </a:pPr>
            <a:endParaRPr sz="1500" b="1">
              <a:solidFill>
                <a:srgbClr val="FF0000"/>
              </a:solidFill>
              <a:latin typeface="Lobster"/>
              <a:ea typeface="Lobster"/>
              <a:cs typeface="Lobster"/>
              <a:sym typeface="Lobster"/>
            </a:endParaRPr>
          </a:p>
          <a:p>
            <a:pPr marL="0" lvl="0" indent="0" algn="l" rtl="0">
              <a:spcBef>
                <a:spcPts val="0"/>
              </a:spcBef>
              <a:spcAft>
                <a:spcPts val="0"/>
              </a:spcAft>
              <a:buNone/>
            </a:pPr>
            <a:endParaRPr sz="1500" b="1">
              <a:solidFill>
                <a:srgbClr val="FF0000"/>
              </a:solidFill>
              <a:latin typeface="Lobster"/>
              <a:ea typeface="Lobster"/>
              <a:cs typeface="Lobster"/>
              <a:sym typeface="Lobster"/>
            </a:endParaRPr>
          </a:p>
          <a:p>
            <a:pPr marL="0" lvl="0" indent="0" algn="l" rtl="0">
              <a:spcBef>
                <a:spcPts val="0"/>
              </a:spcBef>
              <a:spcAft>
                <a:spcPts val="0"/>
              </a:spcAft>
              <a:buNone/>
            </a:pPr>
            <a:endParaRPr sz="1500" b="1">
              <a:solidFill>
                <a:srgbClr val="FF0000"/>
              </a:solidFill>
              <a:latin typeface="Lobster"/>
              <a:ea typeface="Lobster"/>
              <a:cs typeface="Lobster"/>
              <a:sym typeface="Lobster"/>
            </a:endParaRPr>
          </a:p>
          <a:p>
            <a:pPr marL="0" lvl="0" indent="0" algn="l" rtl="0">
              <a:spcBef>
                <a:spcPts val="0"/>
              </a:spcBef>
              <a:spcAft>
                <a:spcPts val="0"/>
              </a:spcAft>
              <a:buNone/>
            </a:pPr>
            <a:r>
              <a:rPr lang="nl-NL" sz="1500" b="1">
                <a:solidFill>
                  <a:srgbClr val="FF0000"/>
                </a:solidFill>
                <a:latin typeface="Lobster"/>
                <a:ea typeface="Lobster"/>
                <a:cs typeface="Lobster"/>
                <a:sym typeface="Lobster"/>
              </a:rPr>
              <a:t>Asampa Lativa</a:t>
            </a:r>
            <a:endParaRPr sz="1700">
              <a:solidFill>
                <a:schemeClr val="dk1"/>
              </a:solidFill>
              <a:latin typeface="Lobster"/>
              <a:ea typeface="Lobster"/>
              <a:cs typeface="Lobster"/>
              <a:sym typeface="Lobster"/>
            </a:endParaRPr>
          </a:p>
          <a:p>
            <a:pPr marL="0" lvl="0" indent="0" algn="l" rtl="0">
              <a:spcBef>
                <a:spcPts val="0"/>
              </a:spcBef>
              <a:spcAft>
                <a:spcPts val="0"/>
              </a:spcAft>
              <a:buClr>
                <a:schemeClr val="dk1"/>
              </a:buClr>
              <a:buFont typeface="Arial"/>
              <a:buNone/>
            </a:pPr>
            <a:r>
              <a:rPr lang="nl-NL" sz="1500">
                <a:latin typeface="Calibri"/>
                <a:ea typeface="Calibri"/>
                <a:cs typeface="Calibri"/>
                <a:sym typeface="Calibri"/>
              </a:rPr>
              <a:t>1.Goed</a:t>
            </a:r>
            <a:endParaRPr sz="1700"/>
          </a:p>
          <a:p>
            <a:pPr marL="0" lvl="0" indent="0" algn="l" rtl="0">
              <a:spcBef>
                <a:spcPts val="0"/>
              </a:spcBef>
              <a:spcAft>
                <a:spcPts val="0"/>
              </a:spcAft>
              <a:buClr>
                <a:schemeClr val="dk1"/>
              </a:buClr>
              <a:buFont typeface="Arial"/>
              <a:buNone/>
            </a:pPr>
            <a:r>
              <a:rPr lang="nl-NL" sz="1500">
                <a:latin typeface="Calibri"/>
                <a:ea typeface="Calibri"/>
                <a:cs typeface="Calibri"/>
                <a:sym typeface="Calibri"/>
              </a:rPr>
              <a:t>2.15 en ouder</a:t>
            </a:r>
            <a:endParaRPr sz="1700"/>
          </a:p>
          <a:p>
            <a:pPr marL="0" lvl="0" indent="0" algn="l" rtl="0">
              <a:spcBef>
                <a:spcPts val="0"/>
              </a:spcBef>
              <a:spcAft>
                <a:spcPts val="0"/>
              </a:spcAft>
              <a:buClr>
                <a:schemeClr val="dk1"/>
              </a:buClr>
              <a:buFont typeface="Arial"/>
              <a:buNone/>
            </a:pPr>
            <a:r>
              <a:rPr lang="nl-NL" sz="1500">
                <a:latin typeface="Calibri"/>
                <a:ea typeface="Calibri"/>
                <a:cs typeface="Calibri"/>
                <a:sym typeface="Calibri"/>
              </a:rPr>
              <a:t>3.ja</a:t>
            </a:r>
            <a:endParaRPr sz="1700"/>
          </a:p>
          <a:p>
            <a:pPr marL="0" lvl="0" indent="0" algn="l" rtl="0">
              <a:spcBef>
                <a:spcPts val="0"/>
              </a:spcBef>
              <a:spcAft>
                <a:spcPts val="0"/>
              </a:spcAft>
              <a:buClr>
                <a:schemeClr val="dk1"/>
              </a:buClr>
              <a:buFont typeface="Arial"/>
              <a:buNone/>
            </a:pPr>
            <a:r>
              <a:rPr lang="nl-NL" sz="1500">
                <a:latin typeface="Calibri"/>
                <a:ea typeface="Calibri"/>
                <a:cs typeface="Calibri"/>
                <a:sym typeface="Calibri"/>
              </a:rPr>
              <a:t>4.ja</a:t>
            </a:r>
            <a:endParaRPr sz="1700"/>
          </a:p>
          <a:p>
            <a:pPr marL="0" lvl="0" indent="0" algn="l" rtl="0">
              <a:spcBef>
                <a:spcPts val="0"/>
              </a:spcBef>
              <a:spcAft>
                <a:spcPts val="0"/>
              </a:spcAft>
              <a:buClr>
                <a:schemeClr val="dk1"/>
              </a:buClr>
              <a:buSzPts val="1200"/>
              <a:buFont typeface="Calibri"/>
              <a:buNone/>
            </a:pPr>
            <a:r>
              <a:rPr lang="nl-NL" sz="1500">
                <a:latin typeface="Calibri"/>
                <a:ea typeface="Calibri"/>
                <a:cs typeface="Calibri"/>
                <a:sym typeface="Calibri"/>
              </a:rPr>
              <a:t>5. 20 en ouder</a:t>
            </a:r>
            <a:endParaRPr sz="1700"/>
          </a:p>
          <a:p>
            <a:pPr marL="0" lvl="0" indent="0" algn="l" rtl="0">
              <a:spcBef>
                <a:spcPts val="0"/>
              </a:spcBef>
              <a:spcAft>
                <a:spcPts val="0"/>
              </a:spcAft>
              <a:buClr>
                <a:schemeClr val="dk1"/>
              </a:buClr>
              <a:buFont typeface="Arial"/>
              <a:buNone/>
            </a:pPr>
            <a:r>
              <a:rPr lang="nl-NL" sz="1500">
                <a:latin typeface="Calibri"/>
                <a:ea typeface="Calibri"/>
                <a:cs typeface="Calibri"/>
                <a:sym typeface="Calibri"/>
              </a:rPr>
              <a:t>6.goed</a:t>
            </a:r>
            <a:endParaRPr sz="1700"/>
          </a:p>
          <a:p>
            <a:pPr marL="0" lvl="0" indent="0" algn="l" rtl="0">
              <a:spcBef>
                <a:spcPts val="0"/>
              </a:spcBef>
              <a:spcAft>
                <a:spcPts val="0"/>
              </a:spcAft>
              <a:buClr>
                <a:schemeClr val="dk1"/>
              </a:buClr>
              <a:buFont typeface="Arial"/>
              <a:buNone/>
            </a:pPr>
            <a:r>
              <a:rPr lang="nl-NL" sz="1500">
                <a:latin typeface="Calibri"/>
                <a:ea typeface="Calibri"/>
                <a:cs typeface="Calibri"/>
                <a:sym typeface="Calibri"/>
              </a:rPr>
              <a:t>7.Redelijk</a:t>
            </a:r>
            <a:endParaRPr sz="1500">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63"/>
        <p:cNvGrpSpPr/>
        <p:nvPr/>
      </p:nvGrpSpPr>
      <p:grpSpPr>
        <a:xfrm>
          <a:off x="0" y="0"/>
          <a:ext cx="0" cy="0"/>
          <a:chOff x="0" y="0"/>
          <a:chExt cx="0" cy="0"/>
        </a:xfrm>
      </p:grpSpPr>
      <p:sp>
        <p:nvSpPr>
          <p:cNvPr id="164" name="Google Shape;164;g10caa2e5219_1_0"/>
          <p:cNvSpPr txBox="1"/>
          <p:nvPr/>
        </p:nvSpPr>
        <p:spPr>
          <a:xfrm>
            <a:off x="1189800" y="387675"/>
            <a:ext cx="1524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NL" sz="1800" b="1">
                <a:solidFill>
                  <a:srgbClr val="1C4587"/>
                </a:solidFill>
                <a:latin typeface="Lobster"/>
                <a:ea typeface="Lobster"/>
                <a:cs typeface="Lobster"/>
                <a:sym typeface="Lobster"/>
              </a:rPr>
              <a:t>GRAFIEK</a:t>
            </a:r>
            <a:endParaRPr sz="1800" b="1">
              <a:solidFill>
                <a:srgbClr val="1C4587"/>
              </a:solidFill>
              <a:latin typeface="Lobster"/>
              <a:ea typeface="Lobster"/>
              <a:cs typeface="Lobster"/>
              <a:sym typeface="Lobster"/>
            </a:endParaRPr>
          </a:p>
        </p:txBody>
      </p:sp>
      <p:pic>
        <p:nvPicPr>
          <p:cNvPr id="165" name="Google Shape;165;g10caa2e5219_1_0"/>
          <p:cNvPicPr preferRelativeResize="0"/>
          <p:nvPr/>
        </p:nvPicPr>
        <p:blipFill>
          <a:blip r:embed="rId3">
            <a:alphaModFix/>
          </a:blip>
          <a:stretch>
            <a:fillRect/>
          </a:stretch>
        </p:blipFill>
        <p:spPr>
          <a:xfrm>
            <a:off x="152400" y="1001775"/>
            <a:ext cx="5417775" cy="2770950"/>
          </a:xfrm>
          <a:prstGeom prst="rect">
            <a:avLst/>
          </a:prstGeom>
          <a:noFill/>
          <a:ln>
            <a:noFill/>
          </a:ln>
        </p:spPr>
      </p:pic>
      <p:pic>
        <p:nvPicPr>
          <p:cNvPr id="166" name="Google Shape;166;g10caa2e5219_1_0"/>
          <p:cNvPicPr preferRelativeResize="0"/>
          <p:nvPr/>
        </p:nvPicPr>
        <p:blipFill>
          <a:blip r:embed="rId4">
            <a:alphaModFix/>
          </a:blip>
          <a:stretch>
            <a:fillRect/>
          </a:stretch>
        </p:blipFill>
        <p:spPr>
          <a:xfrm>
            <a:off x="5773575" y="1108025"/>
            <a:ext cx="5956374" cy="2664700"/>
          </a:xfrm>
          <a:prstGeom prst="rect">
            <a:avLst/>
          </a:prstGeom>
          <a:noFill/>
          <a:ln>
            <a:noFill/>
          </a:ln>
        </p:spPr>
      </p:pic>
      <p:pic>
        <p:nvPicPr>
          <p:cNvPr id="167" name="Google Shape;167;g10caa2e5219_1_0"/>
          <p:cNvPicPr preferRelativeResize="0"/>
          <p:nvPr/>
        </p:nvPicPr>
        <p:blipFill>
          <a:blip r:embed="rId5">
            <a:alphaModFix/>
          </a:blip>
          <a:stretch>
            <a:fillRect/>
          </a:stretch>
        </p:blipFill>
        <p:spPr>
          <a:xfrm>
            <a:off x="152400" y="3925125"/>
            <a:ext cx="5417776" cy="2780475"/>
          </a:xfrm>
          <a:prstGeom prst="rect">
            <a:avLst/>
          </a:prstGeom>
          <a:noFill/>
          <a:ln>
            <a:noFill/>
          </a:ln>
        </p:spPr>
      </p:pic>
      <p:pic>
        <p:nvPicPr>
          <p:cNvPr id="168" name="Google Shape;168;g10caa2e5219_1_0"/>
          <p:cNvPicPr preferRelativeResize="0"/>
          <p:nvPr/>
        </p:nvPicPr>
        <p:blipFill>
          <a:blip r:embed="rId6">
            <a:alphaModFix/>
          </a:blip>
          <a:stretch>
            <a:fillRect/>
          </a:stretch>
        </p:blipFill>
        <p:spPr>
          <a:xfrm>
            <a:off x="5722575" y="3925125"/>
            <a:ext cx="5956375" cy="27804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g10caa2e5219_2_7"/>
          <p:cNvPicPr preferRelativeResize="0"/>
          <p:nvPr/>
        </p:nvPicPr>
        <p:blipFill>
          <a:blip r:embed="rId3">
            <a:alphaModFix/>
          </a:blip>
          <a:stretch>
            <a:fillRect/>
          </a:stretch>
        </p:blipFill>
        <p:spPr>
          <a:xfrm>
            <a:off x="152400" y="152400"/>
            <a:ext cx="5264751" cy="2714875"/>
          </a:xfrm>
          <a:prstGeom prst="rect">
            <a:avLst/>
          </a:prstGeom>
          <a:noFill/>
          <a:ln>
            <a:noFill/>
          </a:ln>
        </p:spPr>
      </p:pic>
      <p:pic>
        <p:nvPicPr>
          <p:cNvPr id="174" name="Google Shape;174;g10caa2e5219_2_7"/>
          <p:cNvPicPr preferRelativeResize="0"/>
          <p:nvPr/>
        </p:nvPicPr>
        <p:blipFill>
          <a:blip r:embed="rId4">
            <a:alphaModFix/>
          </a:blip>
          <a:stretch>
            <a:fillRect/>
          </a:stretch>
        </p:blipFill>
        <p:spPr>
          <a:xfrm>
            <a:off x="5942325" y="152400"/>
            <a:ext cx="5392275" cy="2714875"/>
          </a:xfrm>
          <a:prstGeom prst="rect">
            <a:avLst/>
          </a:prstGeom>
          <a:noFill/>
          <a:ln>
            <a:noFill/>
          </a:ln>
        </p:spPr>
      </p:pic>
      <p:pic>
        <p:nvPicPr>
          <p:cNvPr id="175" name="Google Shape;175;g10caa2e5219_2_7"/>
          <p:cNvPicPr preferRelativeResize="0"/>
          <p:nvPr/>
        </p:nvPicPr>
        <p:blipFill>
          <a:blip r:embed="rId5">
            <a:alphaModFix/>
          </a:blip>
          <a:stretch>
            <a:fillRect/>
          </a:stretch>
        </p:blipFill>
        <p:spPr>
          <a:xfrm>
            <a:off x="152400" y="3019675"/>
            <a:ext cx="7738813" cy="36859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79"/>
        <p:cNvGrpSpPr/>
        <p:nvPr/>
      </p:nvGrpSpPr>
      <p:grpSpPr>
        <a:xfrm>
          <a:off x="0" y="0"/>
          <a:ext cx="0" cy="0"/>
          <a:chOff x="0" y="0"/>
          <a:chExt cx="0" cy="0"/>
        </a:xfrm>
      </p:grpSpPr>
      <p:sp>
        <p:nvSpPr>
          <p:cNvPr id="180" name="Google Shape;180;g10caa2e5219_1_22"/>
          <p:cNvSpPr txBox="1"/>
          <p:nvPr/>
        </p:nvSpPr>
        <p:spPr>
          <a:xfrm>
            <a:off x="1283375" y="855575"/>
            <a:ext cx="47457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NL" sz="2200" b="1">
                <a:solidFill>
                  <a:srgbClr val="1C4587"/>
                </a:solidFill>
                <a:latin typeface="Lobster"/>
                <a:ea typeface="Lobster"/>
                <a:cs typeface="Lobster"/>
                <a:sym typeface="Lobster"/>
              </a:rPr>
              <a:t>                        EVALUATIE</a:t>
            </a:r>
            <a:endParaRPr sz="2200" b="1">
              <a:solidFill>
                <a:srgbClr val="1C4587"/>
              </a:solidFill>
              <a:latin typeface="Lobster"/>
              <a:ea typeface="Lobster"/>
              <a:cs typeface="Lobster"/>
              <a:sym typeface="Lobster"/>
            </a:endParaRPr>
          </a:p>
        </p:txBody>
      </p:sp>
      <p:sp>
        <p:nvSpPr>
          <p:cNvPr id="181" name="Google Shape;181;g10caa2e5219_1_22"/>
          <p:cNvSpPr txBox="1"/>
          <p:nvPr/>
        </p:nvSpPr>
        <p:spPr>
          <a:xfrm>
            <a:off x="1724875" y="1271075"/>
            <a:ext cx="9013800" cy="437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1C4587"/>
              </a:solidFill>
              <a:latin typeface="Lobster"/>
              <a:ea typeface="Lobster"/>
              <a:cs typeface="Lobster"/>
              <a:sym typeface="Lobster"/>
            </a:endParaRPr>
          </a:p>
          <a:p>
            <a:pPr marL="0" lvl="0" indent="0" algn="l" rtl="0">
              <a:spcBef>
                <a:spcPts val="0"/>
              </a:spcBef>
              <a:spcAft>
                <a:spcPts val="0"/>
              </a:spcAft>
              <a:buNone/>
            </a:pPr>
            <a:endParaRPr sz="1800">
              <a:solidFill>
                <a:srgbClr val="1C4587"/>
              </a:solidFill>
              <a:latin typeface="Lobster"/>
              <a:ea typeface="Lobster"/>
              <a:cs typeface="Lobster"/>
              <a:sym typeface="Lobster"/>
            </a:endParaRPr>
          </a:p>
          <a:p>
            <a:pPr marL="0" lvl="0" indent="0" algn="l" rtl="0">
              <a:spcBef>
                <a:spcPts val="0"/>
              </a:spcBef>
              <a:spcAft>
                <a:spcPts val="0"/>
              </a:spcAft>
              <a:buNone/>
            </a:pPr>
            <a:r>
              <a:rPr lang="nl-NL" sz="1800">
                <a:solidFill>
                  <a:srgbClr val="1C4587"/>
                </a:solidFill>
                <a:latin typeface="Lobster"/>
                <a:ea typeface="Lobster"/>
                <a:cs typeface="Lobster"/>
                <a:sym typeface="Lobster"/>
              </a:rPr>
              <a:t>We hebben 10 personen kunnen interviewen, waaronder studenten en ouders/verzorgers</a:t>
            </a:r>
            <a:endParaRPr sz="1800">
              <a:solidFill>
                <a:srgbClr val="1C4587"/>
              </a:solidFill>
              <a:latin typeface="Lobster"/>
              <a:ea typeface="Lobster"/>
              <a:cs typeface="Lobster"/>
              <a:sym typeface="Lobster"/>
            </a:endParaRPr>
          </a:p>
          <a:p>
            <a:pPr marL="0" lvl="0" indent="0" algn="l" rtl="0">
              <a:spcBef>
                <a:spcPts val="0"/>
              </a:spcBef>
              <a:spcAft>
                <a:spcPts val="0"/>
              </a:spcAft>
              <a:buNone/>
            </a:pPr>
            <a:r>
              <a:rPr lang="nl-NL" sz="1800">
                <a:solidFill>
                  <a:srgbClr val="1C4587"/>
                </a:solidFill>
                <a:latin typeface="Lobster"/>
                <a:ea typeface="Lobster"/>
                <a:cs typeface="Lobster"/>
                <a:sym typeface="Lobster"/>
              </a:rPr>
              <a:t>Blijkt dat men onze software programma  goed vindt ,vooral tijdens deze Covid Pandemie hebben we  een flinke achteruitgang gemerkt binnen het onderwijs in Suriname</a:t>
            </a:r>
            <a:endParaRPr sz="1800">
              <a:solidFill>
                <a:srgbClr val="1C4587"/>
              </a:solidFill>
              <a:latin typeface="Lobster"/>
              <a:ea typeface="Lobster"/>
              <a:cs typeface="Lobster"/>
              <a:sym typeface="Lobster"/>
            </a:endParaRPr>
          </a:p>
          <a:p>
            <a:pPr marL="0" lvl="0" indent="0" algn="l" rtl="0">
              <a:spcBef>
                <a:spcPts val="0"/>
              </a:spcBef>
              <a:spcAft>
                <a:spcPts val="0"/>
              </a:spcAft>
              <a:buNone/>
            </a:pPr>
            <a:r>
              <a:rPr lang="nl-NL" sz="1800">
                <a:solidFill>
                  <a:srgbClr val="1C4587"/>
                </a:solidFill>
                <a:latin typeface="Lobster"/>
                <a:ea typeface="Lobster"/>
                <a:cs typeface="Lobster"/>
                <a:sym typeface="Lobster"/>
              </a:rPr>
              <a:t>We beschikken niet over voldoende  tools en technieken om online lessen aan te bieden</a:t>
            </a:r>
            <a:endParaRPr sz="1800">
              <a:solidFill>
                <a:srgbClr val="1C4587"/>
              </a:solidFill>
              <a:latin typeface="Lobster"/>
              <a:ea typeface="Lobster"/>
              <a:cs typeface="Lobster"/>
              <a:sym typeface="Lobster"/>
            </a:endParaRPr>
          </a:p>
          <a:p>
            <a:pPr marL="0" lvl="0" indent="0" algn="l" rtl="0">
              <a:spcBef>
                <a:spcPts val="0"/>
              </a:spcBef>
              <a:spcAft>
                <a:spcPts val="0"/>
              </a:spcAft>
              <a:buNone/>
            </a:pPr>
            <a:r>
              <a:rPr lang="nl-NL" sz="1800">
                <a:solidFill>
                  <a:srgbClr val="1C4587"/>
                </a:solidFill>
                <a:latin typeface="Lobster"/>
                <a:ea typeface="Lobster"/>
                <a:cs typeface="Lobster"/>
                <a:sym typeface="Lobster"/>
              </a:rPr>
              <a:t>De leerkrachten moeten nog getraind worden </a:t>
            </a:r>
            <a:endParaRPr sz="1800">
              <a:solidFill>
                <a:srgbClr val="1C4587"/>
              </a:solidFill>
              <a:latin typeface="Lobster"/>
              <a:ea typeface="Lobster"/>
              <a:cs typeface="Lobster"/>
              <a:sym typeface="Lobster"/>
            </a:endParaRPr>
          </a:p>
          <a:p>
            <a:pPr marL="0" lvl="0" indent="0" algn="l" rtl="0">
              <a:spcBef>
                <a:spcPts val="0"/>
              </a:spcBef>
              <a:spcAft>
                <a:spcPts val="0"/>
              </a:spcAft>
              <a:buNone/>
            </a:pPr>
            <a:r>
              <a:rPr lang="nl-NL" sz="1800">
                <a:solidFill>
                  <a:srgbClr val="1C4587"/>
                </a:solidFill>
                <a:latin typeface="Lobster"/>
                <a:ea typeface="Lobster"/>
                <a:cs typeface="Lobster"/>
                <a:sym typeface="Lobster"/>
              </a:rPr>
              <a:t>Niet een ieder beschikt nog over een device met internet mogelijkheden en niet een ieder bevindt zich op een plek waar er internetverbinding is </a:t>
            </a:r>
            <a:endParaRPr sz="1800">
              <a:solidFill>
                <a:srgbClr val="1C4587"/>
              </a:solidFill>
              <a:latin typeface="Lobster"/>
              <a:ea typeface="Lobster"/>
              <a:cs typeface="Lobster"/>
              <a:sym typeface="Lobster"/>
            </a:endParaRPr>
          </a:p>
          <a:p>
            <a:pPr marL="0" lvl="0" indent="0" algn="l" rtl="0">
              <a:spcBef>
                <a:spcPts val="0"/>
              </a:spcBef>
              <a:spcAft>
                <a:spcPts val="0"/>
              </a:spcAft>
              <a:buNone/>
            </a:pPr>
            <a:r>
              <a:rPr lang="nl-NL" sz="1800">
                <a:solidFill>
                  <a:srgbClr val="1C4587"/>
                </a:solidFill>
                <a:latin typeface="Lobster"/>
                <a:ea typeface="Lobster"/>
                <a:cs typeface="Lobster"/>
                <a:sym typeface="Lobster"/>
              </a:rPr>
              <a:t>Maggie zorgt ervoor dat er meer mogelijkheden bestaat voor de mensen met een gehoorbeperking</a:t>
            </a:r>
            <a:endParaRPr sz="1800">
              <a:solidFill>
                <a:srgbClr val="1C4587"/>
              </a:solidFill>
              <a:latin typeface="Lobster"/>
              <a:ea typeface="Lobster"/>
              <a:cs typeface="Lobster"/>
              <a:sym typeface="Lobster"/>
            </a:endParaRPr>
          </a:p>
          <a:p>
            <a:pPr marL="0" lvl="0" indent="0" algn="l" rtl="0">
              <a:spcBef>
                <a:spcPts val="0"/>
              </a:spcBef>
              <a:spcAft>
                <a:spcPts val="0"/>
              </a:spcAft>
              <a:buNone/>
            </a:pPr>
            <a:r>
              <a:rPr lang="nl-NL" sz="1800">
                <a:solidFill>
                  <a:srgbClr val="1C4587"/>
                </a:solidFill>
                <a:latin typeface="Lobster"/>
                <a:ea typeface="Lobster"/>
                <a:cs typeface="Lobster"/>
                <a:sym typeface="Lobster"/>
              </a:rPr>
              <a:t>Na gedane  onderzoek blijkt dat EASY ON THE GO with Maggie veel draagvlak geniet en heel goed zal blijven functioneren na de Covid-19 Pandemic </a:t>
            </a:r>
            <a:endParaRPr sz="1800">
              <a:solidFill>
                <a:srgbClr val="1C4587"/>
              </a:solidFill>
              <a:latin typeface="Lobster"/>
              <a:ea typeface="Lobster"/>
              <a:cs typeface="Lobster"/>
              <a:sym typeface="Lobster"/>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r>
              <a:rPr lang="nl-NL">
                <a:latin typeface="Calibri"/>
                <a:ea typeface="Calibri"/>
                <a:cs typeface="Calibri"/>
                <a:sym typeface="Calibri"/>
              </a:rPr>
              <a:t> </a:t>
            </a:r>
            <a:endParaRPr>
              <a:latin typeface="Calibri"/>
              <a:ea typeface="Calibri"/>
              <a:cs typeface="Calibri"/>
              <a:sym typeface="Calibri"/>
            </a:endParaRPr>
          </a:p>
        </p:txBody>
      </p:sp>
      <p:sp>
        <p:nvSpPr>
          <p:cNvPr id="182" name="Google Shape;182;g10caa2e5219_1_22"/>
          <p:cNvSpPr txBox="1">
            <a:spLocks noGrp="1"/>
          </p:cNvSpPr>
          <p:nvPr>
            <p:ph type="subTitle" idx="1"/>
          </p:nvPr>
        </p:nvSpPr>
        <p:spPr>
          <a:xfrm>
            <a:off x="2478275" y="5759573"/>
            <a:ext cx="7148400" cy="296100"/>
          </a:xfrm>
          <a:prstGeom prst="rect">
            <a:avLst/>
          </a:prstGeom>
        </p:spPr>
        <p:txBody>
          <a:bodyPr spcFirstLastPara="1" wrap="square" lIns="121900" tIns="121900" rIns="121900" bIns="121900" anchor="t" anchorCtr="0">
            <a:normAutofit fontScale="25000" lnSpcReduction="20000"/>
          </a:bodyPr>
          <a:lstStyle/>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567</Words>
  <Application>Microsoft Office PowerPoint</Application>
  <PresentationFormat>Widescreen</PresentationFormat>
  <Paragraphs>147</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Lobster</vt:lpstr>
      <vt:lpstr>Nunito</vt:lpstr>
      <vt:lpstr>Arial</vt:lpstr>
      <vt:lpstr>Shift</vt:lpstr>
      <vt:lpstr>   EASY ON THE GO             with MAGGIE  </vt:lpstr>
      <vt:lpstr>PowerPoint Presentation</vt:lpstr>
      <vt:lpstr>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EASY ON THE GO             with MAGGIE  </dc:title>
  <dc:creator>User</dc:creator>
  <cp:lastModifiedBy>moliennoreen@gmail.com</cp:lastModifiedBy>
  <cp:revision>1</cp:revision>
  <dcterms:created xsi:type="dcterms:W3CDTF">2022-01-24T00:08:33Z</dcterms:created>
  <dcterms:modified xsi:type="dcterms:W3CDTF">2022-11-28T20:15:05Z</dcterms:modified>
</cp:coreProperties>
</file>