
<file path=[Content_Types].xml><?xml version="1.0" encoding="utf-8"?>
<Types xmlns="http://schemas.openxmlformats.org/package/2006/content-types">
  <Default Extension="fntdata" ContentType="application/x-fontdata"/>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9"/>
  </p:notesMasterIdLst>
  <p:sldIdLst>
    <p:sldId id="256" r:id="rId2"/>
    <p:sldId id="257" r:id="rId3"/>
    <p:sldId id="258" r:id="rId4"/>
    <p:sldId id="259" r:id="rId5"/>
    <p:sldId id="260" r:id="rId6"/>
    <p:sldId id="261" r:id="rId7"/>
    <p:sldId id="262" r:id="rId8"/>
  </p:sldIdLst>
  <p:sldSz cx="9144000" cy="5143500" type="screen16x9"/>
  <p:notesSz cx="6858000" cy="9144000"/>
  <p:embeddedFontLst>
    <p:embeddedFont>
      <p:font typeface="Calibri" panose="020F0502020204030204" pitchFamily="34" charset="0"/>
      <p:regular r:id="rId10"/>
      <p:bold r:id="rId11"/>
      <p:italic r:id="rId12"/>
      <p:boldItalic r:id="rId13"/>
    </p:embeddedFont>
    <p:embeddedFont>
      <p:font typeface="Roboto" panose="02000000000000000000" pitchFamily="2" charset="0"/>
      <p:regular r:id="rId14"/>
      <p:bold r:id="rId15"/>
      <p:italic r:id="rId16"/>
      <p:boldItalic r:id="rId1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4" d="100"/>
          <a:sy n="54" d="100"/>
        </p:scale>
        <p:origin x="996" y="6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font" Target="fonts/font8.fntdata"/><Relationship Id="rId2" Type="http://schemas.openxmlformats.org/officeDocument/2006/relationships/slide" Target="slides/slide1.xml"/><Relationship Id="rId16" Type="http://schemas.openxmlformats.org/officeDocument/2006/relationships/font" Target="fonts/font7.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font" Target="fonts/font6.fntdata"/><Relationship Id="rId10" Type="http://schemas.openxmlformats.org/officeDocument/2006/relationships/font" Target="fonts/font1.fntdata"/><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font" Target="fonts/font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12d45100e6b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12d45100e6b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12d45100e6b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12d45100e6b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12d45100e6b_0_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12d45100e6b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g12d45100e6b_0_2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g12d45100e6b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g12d45100e6b_0_3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 name="Google Shape;96;g12d45100e6b_0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12d45100e6b_0_4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12d45100e6b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p:nvPr/>
        </p:nvSpPr>
        <p:spPr>
          <a:xfrm flipH="1">
            <a:off x="8246400" y="4245925"/>
            <a:ext cx="897600" cy="897600"/>
          </a:xfrm>
          <a:prstGeom prst="rtTriangl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flipH="1">
            <a:off x="8246400" y="4245875"/>
            <a:ext cx="897600" cy="897600"/>
          </a:xfrm>
          <a:prstGeom prst="round1Rect">
            <a:avLst>
              <a:gd name="adj" fmla="val 16667"/>
            </a:avLst>
          </a:prstGeom>
          <a:solidFill>
            <a:schemeClr val="lt1">
              <a:alpha val="680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txBox="1">
            <a:spLocks noGrp="1"/>
          </p:cNvSpPr>
          <p:nvPr>
            <p:ph type="ctrTitle"/>
          </p:nvPr>
        </p:nvSpPr>
        <p:spPr>
          <a:xfrm>
            <a:off x="390525" y="1819275"/>
            <a:ext cx="8222100" cy="933600"/>
          </a:xfrm>
          <a:prstGeom prst="rect">
            <a:avLst/>
          </a:prstGeom>
        </p:spPr>
        <p:txBody>
          <a:bodyPr spcFirstLastPara="1" wrap="square" lIns="91425" tIns="91425" rIns="91425" bIns="91425" anchor="b"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13" name="Google Shape;13;p2"/>
          <p:cNvSpPr txBox="1">
            <a:spLocks noGrp="1"/>
          </p:cNvSpPr>
          <p:nvPr>
            <p:ph type="subTitle" idx="1"/>
          </p:nvPr>
        </p:nvSpPr>
        <p:spPr>
          <a:xfrm>
            <a:off x="390525" y="2789130"/>
            <a:ext cx="8222100" cy="4329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chemeClr val="lt1"/>
              </a:buClr>
              <a:buSzPts val="1800"/>
              <a:buNone/>
              <a:defRPr>
                <a:solidFill>
                  <a:schemeClr val="lt1"/>
                </a:solidFill>
              </a:defRPr>
            </a:lvl1pPr>
            <a:lvl2pPr lvl="1">
              <a:lnSpc>
                <a:spcPct val="100000"/>
              </a:lnSpc>
              <a:spcBef>
                <a:spcPts val="0"/>
              </a:spcBef>
              <a:spcAft>
                <a:spcPts val="0"/>
              </a:spcAft>
              <a:buClr>
                <a:schemeClr val="lt1"/>
              </a:buClr>
              <a:buSzPts val="1800"/>
              <a:buNone/>
              <a:defRPr sz="1800">
                <a:solidFill>
                  <a:schemeClr val="lt1"/>
                </a:solidFill>
              </a:defRPr>
            </a:lvl2pPr>
            <a:lvl3pPr lvl="2">
              <a:lnSpc>
                <a:spcPct val="100000"/>
              </a:lnSpc>
              <a:spcBef>
                <a:spcPts val="0"/>
              </a:spcBef>
              <a:spcAft>
                <a:spcPts val="0"/>
              </a:spcAft>
              <a:buClr>
                <a:schemeClr val="lt1"/>
              </a:buClr>
              <a:buSzPts val="1800"/>
              <a:buNone/>
              <a:defRPr sz="1800">
                <a:solidFill>
                  <a:schemeClr val="lt1"/>
                </a:solidFill>
              </a:defRPr>
            </a:lvl3pPr>
            <a:lvl4pPr lvl="3">
              <a:lnSpc>
                <a:spcPct val="100000"/>
              </a:lnSpc>
              <a:spcBef>
                <a:spcPts val="0"/>
              </a:spcBef>
              <a:spcAft>
                <a:spcPts val="0"/>
              </a:spcAft>
              <a:buClr>
                <a:schemeClr val="lt1"/>
              </a:buClr>
              <a:buSzPts val="1800"/>
              <a:buNone/>
              <a:defRPr sz="1800">
                <a:solidFill>
                  <a:schemeClr val="lt1"/>
                </a:solidFill>
              </a:defRPr>
            </a:lvl4pPr>
            <a:lvl5pPr lvl="4">
              <a:lnSpc>
                <a:spcPct val="100000"/>
              </a:lnSpc>
              <a:spcBef>
                <a:spcPts val="0"/>
              </a:spcBef>
              <a:spcAft>
                <a:spcPts val="0"/>
              </a:spcAft>
              <a:buClr>
                <a:schemeClr val="lt1"/>
              </a:buClr>
              <a:buSzPts val="1800"/>
              <a:buNone/>
              <a:defRPr sz="1800">
                <a:solidFill>
                  <a:schemeClr val="lt1"/>
                </a:solidFill>
              </a:defRPr>
            </a:lvl5pPr>
            <a:lvl6pPr lvl="5">
              <a:lnSpc>
                <a:spcPct val="100000"/>
              </a:lnSpc>
              <a:spcBef>
                <a:spcPts val="0"/>
              </a:spcBef>
              <a:spcAft>
                <a:spcPts val="0"/>
              </a:spcAft>
              <a:buClr>
                <a:schemeClr val="lt1"/>
              </a:buClr>
              <a:buSzPts val="1800"/>
              <a:buNone/>
              <a:defRPr sz="1800">
                <a:solidFill>
                  <a:schemeClr val="lt1"/>
                </a:solidFill>
              </a:defRPr>
            </a:lvl6pPr>
            <a:lvl7pPr lvl="6">
              <a:lnSpc>
                <a:spcPct val="100000"/>
              </a:lnSpc>
              <a:spcBef>
                <a:spcPts val="0"/>
              </a:spcBef>
              <a:spcAft>
                <a:spcPts val="0"/>
              </a:spcAft>
              <a:buClr>
                <a:schemeClr val="lt1"/>
              </a:buClr>
              <a:buSzPts val="1800"/>
              <a:buNone/>
              <a:defRPr sz="1800">
                <a:solidFill>
                  <a:schemeClr val="lt1"/>
                </a:solidFill>
              </a:defRPr>
            </a:lvl7pPr>
            <a:lvl8pPr lvl="7">
              <a:lnSpc>
                <a:spcPct val="100000"/>
              </a:lnSpc>
              <a:spcBef>
                <a:spcPts val="0"/>
              </a:spcBef>
              <a:spcAft>
                <a:spcPts val="0"/>
              </a:spcAft>
              <a:buClr>
                <a:schemeClr val="lt1"/>
              </a:buClr>
              <a:buSzPts val="1800"/>
              <a:buNone/>
              <a:defRPr sz="1800">
                <a:solidFill>
                  <a:schemeClr val="lt1"/>
                </a:solidFill>
              </a:defRPr>
            </a:lvl8pPr>
            <a:lvl9pPr lvl="8">
              <a:lnSpc>
                <a:spcPct val="100000"/>
              </a:lnSpc>
              <a:spcBef>
                <a:spcPts val="0"/>
              </a:spcBef>
              <a:spcAft>
                <a:spcPts val="0"/>
              </a:spcAft>
              <a:buClr>
                <a:schemeClr val="lt1"/>
              </a:buClr>
              <a:buSzPts val="1800"/>
              <a:buNone/>
              <a:defRPr sz="1800">
                <a:solidFill>
                  <a:schemeClr val="lt1"/>
                </a:solidFill>
              </a:defRPr>
            </a:lvl9pPr>
          </a:lstStyle>
          <a:p>
            <a:endParaRPr/>
          </a:p>
        </p:txBody>
      </p:sp>
      <p:sp>
        <p:nvSpPr>
          <p:cNvPr id="14" name="Google Shape;14;p2"/>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5"/>
        <p:cNvGrpSpPr/>
        <p:nvPr/>
      </p:nvGrpSpPr>
      <p:grpSpPr>
        <a:xfrm>
          <a:off x="0" y="0"/>
          <a:ext cx="0" cy="0"/>
          <a:chOff x="0" y="0"/>
          <a:chExt cx="0" cy="0"/>
        </a:xfrm>
      </p:grpSpPr>
      <p:sp>
        <p:nvSpPr>
          <p:cNvPr id="16" name="Google Shape;16;p3"/>
          <p:cNvSpPr txBox="1">
            <a:spLocks noGrp="1"/>
          </p:cNvSpPr>
          <p:nvPr>
            <p:ph type="title"/>
          </p:nvPr>
        </p:nvSpPr>
        <p:spPr>
          <a:xfrm>
            <a:off x="460950" y="2065350"/>
            <a:ext cx="8222100" cy="1012800"/>
          </a:xfrm>
          <a:prstGeom prst="rect">
            <a:avLst/>
          </a:prstGeom>
        </p:spPr>
        <p:txBody>
          <a:bodyPr spcFirstLastPara="1" wrap="square" lIns="91425" tIns="91425" rIns="91425" bIns="91425" anchor="ctr" anchorCtr="0">
            <a:normAutofit/>
          </a:bodyPr>
          <a:lstStyle>
            <a:lvl1pPr lvl="0">
              <a:spcBef>
                <a:spcPts val="0"/>
              </a:spcBef>
              <a:spcAft>
                <a:spcPts val="0"/>
              </a:spcAft>
              <a:buSzPts val="4200"/>
              <a:buNone/>
              <a:defRPr sz="4200"/>
            </a:lvl1pPr>
            <a:lvl2pPr lvl="1">
              <a:spcBef>
                <a:spcPts val="0"/>
              </a:spcBef>
              <a:spcAft>
                <a:spcPts val="0"/>
              </a:spcAft>
              <a:buSzPts val="4200"/>
              <a:buNone/>
              <a:defRPr sz="4200"/>
            </a:lvl2pPr>
            <a:lvl3pPr lvl="2">
              <a:spcBef>
                <a:spcPts val="0"/>
              </a:spcBef>
              <a:spcAft>
                <a:spcPts val="0"/>
              </a:spcAft>
              <a:buSzPts val="4200"/>
              <a:buNone/>
              <a:defRPr sz="4200"/>
            </a:lvl3pPr>
            <a:lvl4pPr lvl="3">
              <a:spcBef>
                <a:spcPts val="0"/>
              </a:spcBef>
              <a:spcAft>
                <a:spcPts val="0"/>
              </a:spcAft>
              <a:buSzPts val="4200"/>
              <a:buNone/>
              <a:defRPr sz="4200"/>
            </a:lvl4pPr>
            <a:lvl5pPr lvl="4">
              <a:spcBef>
                <a:spcPts val="0"/>
              </a:spcBef>
              <a:spcAft>
                <a:spcPts val="0"/>
              </a:spcAft>
              <a:buSzPts val="4200"/>
              <a:buNone/>
              <a:defRPr sz="4200"/>
            </a:lvl5pPr>
            <a:lvl6pPr lvl="5">
              <a:spcBef>
                <a:spcPts val="0"/>
              </a:spcBef>
              <a:spcAft>
                <a:spcPts val="0"/>
              </a:spcAft>
              <a:buSzPts val="4200"/>
              <a:buNone/>
              <a:defRPr sz="4200"/>
            </a:lvl6pPr>
            <a:lvl7pPr lvl="6">
              <a:spcBef>
                <a:spcPts val="0"/>
              </a:spcBef>
              <a:spcAft>
                <a:spcPts val="0"/>
              </a:spcAft>
              <a:buSzPts val="4200"/>
              <a:buNone/>
              <a:defRPr sz="4200"/>
            </a:lvl7pPr>
            <a:lvl8pPr lvl="7">
              <a:spcBef>
                <a:spcPts val="0"/>
              </a:spcBef>
              <a:spcAft>
                <a:spcPts val="0"/>
              </a:spcAft>
              <a:buSzPts val="4200"/>
              <a:buNone/>
              <a:defRPr sz="4200"/>
            </a:lvl8pPr>
            <a:lvl9pPr lvl="8">
              <a:spcBef>
                <a:spcPts val="0"/>
              </a:spcBef>
              <a:spcAft>
                <a:spcPts val="0"/>
              </a:spcAft>
              <a:buSzPts val="4200"/>
              <a:buNone/>
              <a:defRPr sz="4200"/>
            </a:lvl9pPr>
          </a:lstStyle>
          <a:p>
            <a:endParaRPr/>
          </a:p>
        </p:txBody>
      </p:sp>
      <p:sp>
        <p:nvSpPr>
          <p:cNvPr id="17" name="Google Shape;17;p3"/>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8"/>
        <p:cNvGrpSpPr/>
        <p:nvPr/>
      </p:nvGrpSpPr>
      <p:grpSpPr>
        <a:xfrm>
          <a:off x="0" y="0"/>
          <a:ext cx="0" cy="0"/>
          <a:chOff x="0" y="0"/>
          <a:chExt cx="0" cy="0"/>
        </a:xfrm>
      </p:grpSpPr>
      <p:sp>
        <p:nvSpPr>
          <p:cNvPr id="19" name="Google Shape;19;p4"/>
          <p:cNvSpPr/>
          <p:nvPr/>
        </p:nvSpPr>
        <p:spPr>
          <a:xfrm rot="10800000" flipH="1">
            <a:off x="0" y="1686000"/>
            <a:ext cx="9144000" cy="3457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4"/>
          <p:cNvSpPr/>
          <p:nvPr/>
        </p:nvSpPr>
        <p:spPr>
          <a:xfrm>
            <a:off x="0" y="168600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4"/>
          <p:cNvSpPr txBox="1">
            <a:spLocks noGrp="1"/>
          </p:cNvSpPr>
          <p:nvPr>
            <p:ph type="title"/>
          </p:nvPr>
        </p:nvSpPr>
        <p:spPr>
          <a:xfrm>
            <a:off x="471900" y="738725"/>
            <a:ext cx="8222100" cy="767700"/>
          </a:xfrm>
          <a:prstGeom prst="rect">
            <a:avLst/>
          </a:prstGeom>
        </p:spPr>
        <p:txBody>
          <a:bodyPr spcFirstLastPara="1" wrap="square" lIns="91425" tIns="91425" rIns="91425" bIns="91425" anchor="b" anchorCtr="0">
            <a:norm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22" name="Google Shape;22;p4"/>
          <p:cNvSpPr txBox="1">
            <a:spLocks noGrp="1"/>
          </p:cNvSpPr>
          <p:nvPr>
            <p:ph type="body" idx="1"/>
          </p:nvPr>
        </p:nvSpPr>
        <p:spPr>
          <a:xfrm>
            <a:off x="471900" y="1919075"/>
            <a:ext cx="8222100" cy="27102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3" name="Google Shape;23;p4"/>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4"/>
        <p:cNvGrpSpPr/>
        <p:nvPr/>
      </p:nvGrpSpPr>
      <p:grpSpPr>
        <a:xfrm>
          <a:off x="0" y="0"/>
          <a:ext cx="0" cy="0"/>
          <a:chOff x="0" y="0"/>
          <a:chExt cx="0" cy="0"/>
        </a:xfrm>
      </p:grpSpPr>
      <p:sp>
        <p:nvSpPr>
          <p:cNvPr id="25" name="Google Shape;25;p5"/>
          <p:cNvSpPr/>
          <p:nvPr/>
        </p:nvSpPr>
        <p:spPr>
          <a:xfrm rot="10800000" flipH="1">
            <a:off x="0" y="1686000"/>
            <a:ext cx="9144000" cy="3457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5"/>
          <p:cNvSpPr/>
          <p:nvPr/>
        </p:nvSpPr>
        <p:spPr>
          <a:xfrm>
            <a:off x="0" y="168600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5"/>
          <p:cNvSpPr txBox="1">
            <a:spLocks noGrp="1"/>
          </p:cNvSpPr>
          <p:nvPr>
            <p:ph type="title"/>
          </p:nvPr>
        </p:nvSpPr>
        <p:spPr>
          <a:xfrm>
            <a:off x="471900" y="738725"/>
            <a:ext cx="8222100" cy="767700"/>
          </a:xfrm>
          <a:prstGeom prst="rect">
            <a:avLst/>
          </a:prstGeom>
        </p:spPr>
        <p:txBody>
          <a:bodyPr spcFirstLastPara="1" wrap="square" lIns="91425" tIns="91425" rIns="91425" bIns="91425" anchor="b" anchorCtr="0">
            <a:norm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28" name="Google Shape;28;p5"/>
          <p:cNvSpPr txBox="1">
            <a:spLocks noGrp="1"/>
          </p:cNvSpPr>
          <p:nvPr>
            <p:ph type="body" idx="1"/>
          </p:nvPr>
        </p:nvSpPr>
        <p:spPr>
          <a:xfrm>
            <a:off x="471900" y="1919075"/>
            <a:ext cx="3999900" cy="27102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9" name="Google Shape;29;p5"/>
          <p:cNvSpPr txBox="1">
            <a:spLocks noGrp="1"/>
          </p:cNvSpPr>
          <p:nvPr>
            <p:ph type="body" idx="2"/>
          </p:nvPr>
        </p:nvSpPr>
        <p:spPr>
          <a:xfrm>
            <a:off x="4694250" y="1919075"/>
            <a:ext cx="3999900" cy="27102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0" name="Google Shape;30;p5"/>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1"/>
        <p:cNvGrpSpPr/>
        <p:nvPr/>
      </p:nvGrpSpPr>
      <p:grpSpPr>
        <a:xfrm>
          <a:off x="0" y="0"/>
          <a:ext cx="0" cy="0"/>
          <a:chOff x="0" y="0"/>
          <a:chExt cx="0" cy="0"/>
        </a:xfrm>
      </p:grpSpPr>
      <p:sp>
        <p:nvSpPr>
          <p:cNvPr id="32" name="Google Shape;32;p6"/>
          <p:cNvSpPr/>
          <p:nvPr/>
        </p:nvSpPr>
        <p:spPr>
          <a:xfrm rot="10800000" flipH="1">
            <a:off x="0" y="656400"/>
            <a:ext cx="9144000" cy="44871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6"/>
          <p:cNvSpPr/>
          <p:nvPr/>
        </p:nvSpPr>
        <p:spPr>
          <a:xfrm>
            <a:off x="0" y="65635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6"/>
          <p:cNvSpPr txBox="1">
            <a:spLocks noGrp="1"/>
          </p:cNvSpPr>
          <p:nvPr>
            <p:ph type="title"/>
          </p:nvPr>
        </p:nvSpPr>
        <p:spPr>
          <a:xfrm>
            <a:off x="98250" y="16350"/>
            <a:ext cx="8826600" cy="602700"/>
          </a:xfrm>
          <a:prstGeom prst="rect">
            <a:avLst/>
          </a:prstGeom>
        </p:spPr>
        <p:txBody>
          <a:bodyPr spcFirstLastPara="1" wrap="square" lIns="91425" tIns="91425" rIns="91425" bIns="91425" anchor="ctr" anchorCtr="0">
            <a:normAutofit/>
          </a:bodyPr>
          <a:lstStyle>
            <a:lvl1pPr lvl="0">
              <a:spcBef>
                <a:spcPts val="0"/>
              </a:spcBef>
              <a:spcAft>
                <a:spcPts val="0"/>
              </a:spcAft>
              <a:buSzPts val="1800"/>
              <a:buNone/>
              <a:defRPr sz="1800"/>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a:endParaRPr/>
          </a:p>
        </p:txBody>
      </p:sp>
      <p:sp>
        <p:nvSpPr>
          <p:cNvPr id="35" name="Google Shape;35;p6"/>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6"/>
        <p:cNvGrpSpPr/>
        <p:nvPr/>
      </p:nvGrpSpPr>
      <p:grpSpPr>
        <a:xfrm>
          <a:off x="0" y="0"/>
          <a:ext cx="0" cy="0"/>
          <a:chOff x="0" y="0"/>
          <a:chExt cx="0" cy="0"/>
        </a:xfrm>
      </p:grpSpPr>
      <p:sp>
        <p:nvSpPr>
          <p:cNvPr id="37" name="Google Shape;37;p7"/>
          <p:cNvSpPr txBox="1"/>
          <p:nvPr/>
        </p:nvSpPr>
        <p:spPr>
          <a:xfrm rot="10800000" flipH="1">
            <a:off x="3276600" y="25"/>
            <a:ext cx="5867400" cy="5143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7"/>
          <p:cNvSpPr/>
          <p:nvPr/>
        </p:nvSpPr>
        <p:spPr>
          <a:xfrm rot="-5400000">
            <a:off x="759150" y="2517450"/>
            <a:ext cx="51435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7"/>
          <p:cNvSpPr txBox="1">
            <a:spLocks noGrp="1"/>
          </p:cNvSpPr>
          <p:nvPr>
            <p:ph type="title"/>
          </p:nvPr>
        </p:nvSpPr>
        <p:spPr>
          <a:xfrm>
            <a:off x="226078" y="357800"/>
            <a:ext cx="2808000" cy="9534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40" name="Google Shape;40;p7"/>
          <p:cNvSpPr txBox="1">
            <a:spLocks noGrp="1"/>
          </p:cNvSpPr>
          <p:nvPr>
            <p:ph type="body" idx="1"/>
          </p:nvPr>
        </p:nvSpPr>
        <p:spPr>
          <a:xfrm>
            <a:off x="226075" y="1465800"/>
            <a:ext cx="2808000" cy="31635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Clr>
                <a:schemeClr val="lt1"/>
              </a:buClr>
              <a:buSzPts val="1200"/>
              <a:buChar char="●"/>
              <a:defRPr sz="1200">
                <a:solidFill>
                  <a:schemeClr val="lt1"/>
                </a:solidFill>
              </a:defRPr>
            </a:lvl1pPr>
            <a:lvl2pPr marL="914400" lvl="1" indent="-304800">
              <a:spcBef>
                <a:spcPts val="0"/>
              </a:spcBef>
              <a:spcAft>
                <a:spcPts val="0"/>
              </a:spcAft>
              <a:buClr>
                <a:schemeClr val="lt1"/>
              </a:buClr>
              <a:buSzPts val="1200"/>
              <a:buChar char="○"/>
              <a:defRPr sz="1200">
                <a:solidFill>
                  <a:schemeClr val="lt1"/>
                </a:solidFill>
              </a:defRPr>
            </a:lvl2pPr>
            <a:lvl3pPr marL="1371600" lvl="2" indent="-304800">
              <a:spcBef>
                <a:spcPts val="0"/>
              </a:spcBef>
              <a:spcAft>
                <a:spcPts val="0"/>
              </a:spcAft>
              <a:buClr>
                <a:schemeClr val="lt1"/>
              </a:buClr>
              <a:buSzPts val="1200"/>
              <a:buChar char="■"/>
              <a:defRPr sz="1200">
                <a:solidFill>
                  <a:schemeClr val="lt1"/>
                </a:solidFill>
              </a:defRPr>
            </a:lvl3pPr>
            <a:lvl4pPr marL="1828800" lvl="3" indent="-304800">
              <a:spcBef>
                <a:spcPts val="0"/>
              </a:spcBef>
              <a:spcAft>
                <a:spcPts val="0"/>
              </a:spcAft>
              <a:buClr>
                <a:schemeClr val="lt1"/>
              </a:buClr>
              <a:buSzPts val="1200"/>
              <a:buChar char="●"/>
              <a:defRPr sz="1200">
                <a:solidFill>
                  <a:schemeClr val="lt1"/>
                </a:solidFill>
              </a:defRPr>
            </a:lvl4pPr>
            <a:lvl5pPr marL="2286000" lvl="4" indent="-304800">
              <a:spcBef>
                <a:spcPts val="0"/>
              </a:spcBef>
              <a:spcAft>
                <a:spcPts val="0"/>
              </a:spcAft>
              <a:buClr>
                <a:schemeClr val="lt1"/>
              </a:buClr>
              <a:buSzPts val="1200"/>
              <a:buChar char="○"/>
              <a:defRPr sz="1200">
                <a:solidFill>
                  <a:schemeClr val="lt1"/>
                </a:solidFill>
              </a:defRPr>
            </a:lvl5pPr>
            <a:lvl6pPr marL="2743200" lvl="5" indent="-304800">
              <a:spcBef>
                <a:spcPts val="0"/>
              </a:spcBef>
              <a:spcAft>
                <a:spcPts val="0"/>
              </a:spcAft>
              <a:buClr>
                <a:schemeClr val="lt1"/>
              </a:buClr>
              <a:buSzPts val="1200"/>
              <a:buChar char="■"/>
              <a:defRPr sz="1200">
                <a:solidFill>
                  <a:schemeClr val="lt1"/>
                </a:solidFill>
              </a:defRPr>
            </a:lvl6pPr>
            <a:lvl7pPr marL="3200400" lvl="6" indent="-304800">
              <a:spcBef>
                <a:spcPts val="0"/>
              </a:spcBef>
              <a:spcAft>
                <a:spcPts val="0"/>
              </a:spcAft>
              <a:buClr>
                <a:schemeClr val="lt1"/>
              </a:buClr>
              <a:buSzPts val="1200"/>
              <a:buChar char="●"/>
              <a:defRPr sz="1200">
                <a:solidFill>
                  <a:schemeClr val="lt1"/>
                </a:solidFill>
              </a:defRPr>
            </a:lvl7pPr>
            <a:lvl8pPr marL="3657600" lvl="7" indent="-304800">
              <a:spcBef>
                <a:spcPts val="0"/>
              </a:spcBef>
              <a:spcAft>
                <a:spcPts val="0"/>
              </a:spcAft>
              <a:buClr>
                <a:schemeClr val="lt1"/>
              </a:buClr>
              <a:buSzPts val="1200"/>
              <a:buChar char="○"/>
              <a:defRPr sz="1200">
                <a:solidFill>
                  <a:schemeClr val="lt1"/>
                </a:solidFill>
              </a:defRPr>
            </a:lvl8pPr>
            <a:lvl9pPr marL="4114800" lvl="8" indent="-304800">
              <a:spcBef>
                <a:spcPts val="0"/>
              </a:spcBef>
              <a:spcAft>
                <a:spcPts val="0"/>
              </a:spcAft>
              <a:buClr>
                <a:schemeClr val="lt1"/>
              </a:buClr>
              <a:buSzPts val="1200"/>
              <a:buChar char="■"/>
              <a:defRPr sz="1200">
                <a:solidFill>
                  <a:schemeClr val="lt1"/>
                </a:solidFill>
              </a:defRPr>
            </a:lvl9pPr>
          </a:lstStyle>
          <a:p>
            <a:endParaRPr/>
          </a:p>
        </p:txBody>
      </p:sp>
      <p:sp>
        <p:nvSpPr>
          <p:cNvPr id="41" name="Google Shape;41;p7"/>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42"/>
        <p:cNvGrpSpPr/>
        <p:nvPr/>
      </p:nvGrpSpPr>
      <p:grpSpPr>
        <a:xfrm>
          <a:off x="0" y="0"/>
          <a:ext cx="0" cy="0"/>
          <a:chOff x="0" y="0"/>
          <a:chExt cx="0" cy="0"/>
        </a:xfrm>
      </p:grpSpPr>
      <p:sp>
        <p:nvSpPr>
          <p:cNvPr id="43" name="Google Shape;43;p8"/>
          <p:cNvSpPr txBox="1">
            <a:spLocks noGrp="1"/>
          </p:cNvSpPr>
          <p:nvPr>
            <p:ph type="title"/>
          </p:nvPr>
        </p:nvSpPr>
        <p:spPr>
          <a:xfrm>
            <a:off x="490250" y="488250"/>
            <a:ext cx="62271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6000"/>
              <a:buNone/>
              <a:defRPr sz="6000"/>
            </a:lvl1pPr>
            <a:lvl2pPr lvl="1">
              <a:spcBef>
                <a:spcPts val="0"/>
              </a:spcBef>
              <a:spcAft>
                <a:spcPts val="0"/>
              </a:spcAft>
              <a:buSzPts val="6000"/>
              <a:buNone/>
              <a:defRPr sz="6000"/>
            </a:lvl2pPr>
            <a:lvl3pPr lvl="2">
              <a:spcBef>
                <a:spcPts val="0"/>
              </a:spcBef>
              <a:spcAft>
                <a:spcPts val="0"/>
              </a:spcAft>
              <a:buSzPts val="6000"/>
              <a:buNone/>
              <a:defRPr sz="6000"/>
            </a:lvl3pPr>
            <a:lvl4pPr lvl="3">
              <a:spcBef>
                <a:spcPts val="0"/>
              </a:spcBef>
              <a:spcAft>
                <a:spcPts val="0"/>
              </a:spcAft>
              <a:buSzPts val="6000"/>
              <a:buNone/>
              <a:defRPr sz="6000"/>
            </a:lvl4pPr>
            <a:lvl5pPr lvl="4">
              <a:spcBef>
                <a:spcPts val="0"/>
              </a:spcBef>
              <a:spcAft>
                <a:spcPts val="0"/>
              </a:spcAft>
              <a:buSzPts val="6000"/>
              <a:buNone/>
              <a:defRPr sz="6000"/>
            </a:lvl5pPr>
            <a:lvl6pPr lvl="5">
              <a:spcBef>
                <a:spcPts val="0"/>
              </a:spcBef>
              <a:spcAft>
                <a:spcPts val="0"/>
              </a:spcAft>
              <a:buSzPts val="6000"/>
              <a:buNone/>
              <a:defRPr sz="6000"/>
            </a:lvl6pPr>
            <a:lvl7pPr lvl="6">
              <a:spcBef>
                <a:spcPts val="0"/>
              </a:spcBef>
              <a:spcAft>
                <a:spcPts val="0"/>
              </a:spcAft>
              <a:buSzPts val="6000"/>
              <a:buNone/>
              <a:defRPr sz="6000"/>
            </a:lvl7pPr>
            <a:lvl8pPr lvl="7">
              <a:spcBef>
                <a:spcPts val="0"/>
              </a:spcBef>
              <a:spcAft>
                <a:spcPts val="0"/>
              </a:spcAft>
              <a:buSzPts val="6000"/>
              <a:buNone/>
              <a:defRPr sz="6000"/>
            </a:lvl8pPr>
            <a:lvl9pPr lvl="8">
              <a:spcBef>
                <a:spcPts val="0"/>
              </a:spcBef>
              <a:spcAft>
                <a:spcPts val="0"/>
              </a:spcAft>
              <a:buSzPts val="6000"/>
              <a:buNone/>
              <a:defRPr sz="6000"/>
            </a:lvl9pPr>
          </a:lstStyle>
          <a:p>
            <a:endParaRPr/>
          </a:p>
        </p:txBody>
      </p:sp>
      <p:sp>
        <p:nvSpPr>
          <p:cNvPr id="44" name="Google Shape;44;p8"/>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5"/>
        <p:cNvGrpSpPr/>
        <p:nvPr/>
      </p:nvGrpSpPr>
      <p:grpSpPr>
        <a:xfrm>
          <a:off x="0" y="0"/>
          <a:ext cx="0" cy="0"/>
          <a:chOff x="0" y="0"/>
          <a:chExt cx="0" cy="0"/>
        </a:xfrm>
      </p:grpSpPr>
      <p:sp>
        <p:nvSpPr>
          <p:cNvPr id="46" name="Google Shape;46;p9"/>
          <p:cNvSpPr/>
          <p:nvPr/>
        </p:nvSpPr>
        <p:spPr>
          <a:xfrm flipH="1">
            <a:off x="0" y="0"/>
            <a:ext cx="4572000" cy="5143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9"/>
          <p:cNvSpPr/>
          <p:nvPr/>
        </p:nvSpPr>
        <p:spPr>
          <a:xfrm rot="5400000">
            <a:off x="1946425" y="2517750"/>
            <a:ext cx="51429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Clr>
                <a:schemeClr val="dk2"/>
              </a:buClr>
              <a:buSzPts val="4200"/>
              <a:buNone/>
              <a:defRPr sz="4200">
                <a:solidFill>
                  <a:schemeClr val="dk2"/>
                </a:solidFill>
              </a:defRPr>
            </a:lvl1pPr>
            <a:lvl2pPr lvl="1" algn="ctr">
              <a:spcBef>
                <a:spcPts val="0"/>
              </a:spcBef>
              <a:spcAft>
                <a:spcPts val="0"/>
              </a:spcAft>
              <a:buClr>
                <a:schemeClr val="dk2"/>
              </a:buClr>
              <a:buSzPts val="4200"/>
              <a:buNone/>
              <a:defRPr sz="4200">
                <a:solidFill>
                  <a:schemeClr val="dk2"/>
                </a:solidFill>
              </a:defRPr>
            </a:lvl2pPr>
            <a:lvl3pPr lvl="2" algn="ctr">
              <a:spcBef>
                <a:spcPts val="0"/>
              </a:spcBef>
              <a:spcAft>
                <a:spcPts val="0"/>
              </a:spcAft>
              <a:buClr>
                <a:schemeClr val="dk2"/>
              </a:buClr>
              <a:buSzPts val="4200"/>
              <a:buNone/>
              <a:defRPr sz="4200">
                <a:solidFill>
                  <a:schemeClr val="dk2"/>
                </a:solidFill>
              </a:defRPr>
            </a:lvl3pPr>
            <a:lvl4pPr lvl="3" algn="ctr">
              <a:spcBef>
                <a:spcPts val="0"/>
              </a:spcBef>
              <a:spcAft>
                <a:spcPts val="0"/>
              </a:spcAft>
              <a:buClr>
                <a:schemeClr val="dk2"/>
              </a:buClr>
              <a:buSzPts val="4200"/>
              <a:buNone/>
              <a:defRPr sz="4200">
                <a:solidFill>
                  <a:schemeClr val="dk2"/>
                </a:solidFill>
              </a:defRPr>
            </a:lvl4pPr>
            <a:lvl5pPr lvl="4" algn="ctr">
              <a:spcBef>
                <a:spcPts val="0"/>
              </a:spcBef>
              <a:spcAft>
                <a:spcPts val="0"/>
              </a:spcAft>
              <a:buClr>
                <a:schemeClr val="dk2"/>
              </a:buClr>
              <a:buSzPts val="4200"/>
              <a:buNone/>
              <a:defRPr sz="4200">
                <a:solidFill>
                  <a:schemeClr val="dk2"/>
                </a:solidFill>
              </a:defRPr>
            </a:lvl5pPr>
            <a:lvl6pPr lvl="5" algn="ctr">
              <a:spcBef>
                <a:spcPts val="0"/>
              </a:spcBef>
              <a:spcAft>
                <a:spcPts val="0"/>
              </a:spcAft>
              <a:buClr>
                <a:schemeClr val="dk2"/>
              </a:buClr>
              <a:buSzPts val="4200"/>
              <a:buNone/>
              <a:defRPr sz="4200">
                <a:solidFill>
                  <a:schemeClr val="dk2"/>
                </a:solidFill>
              </a:defRPr>
            </a:lvl6pPr>
            <a:lvl7pPr lvl="6" algn="ctr">
              <a:spcBef>
                <a:spcPts val="0"/>
              </a:spcBef>
              <a:spcAft>
                <a:spcPts val="0"/>
              </a:spcAft>
              <a:buClr>
                <a:schemeClr val="dk2"/>
              </a:buClr>
              <a:buSzPts val="4200"/>
              <a:buNone/>
              <a:defRPr sz="4200">
                <a:solidFill>
                  <a:schemeClr val="dk2"/>
                </a:solidFill>
              </a:defRPr>
            </a:lvl7pPr>
            <a:lvl8pPr lvl="7" algn="ctr">
              <a:spcBef>
                <a:spcPts val="0"/>
              </a:spcBef>
              <a:spcAft>
                <a:spcPts val="0"/>
              </a:spcAft>
              <a:buClr>
                <a:schemeClr val="dk2"/>
              </a:buClr>
              <a:buSzPts val="4200"/>
              <a:buNone/>
              <a:defRPr sz="4200">
                <a:solidFill>
                  <a:schemeClr val="dk2"/>
                </a:solidFill>
              </a:defRPr>
            </a:lvl8pPr>
            <a:lvl9pPr lvl="8" algn="ctr">
              <a:spcBef>
                <a:spcPts val="0"/>
              </a:spcBef>
              <a:spcAft>
                <a:spcPts val="0"/>
              </a:spcAft>
              <a:buClr>
                <a:schemeClr val="dk2"/>
              </a:buClr>
              <a:buSzPts val="4200"/>
              <a:buNone/>
              <a:defRPr sz="4200">
                <a:solidFill>
                  <a:schemeClr val="dk2"/>
                </a:solidFill>
              </a:defRPr>
            </a:lvl9pPr>
          </a:lstStyle>
          <a:p>
            <a:endParaRPr/>
          </a:p>
        </p:txBody>
      </p:sp>
      <p:sp>
        <p:nvSpPr>
          <p:cNvPr id="49" name="Google Shape;49;p9"/>
          <p:cNvSpPr txBox="1">
            <a:spLocks noGrp="1"/>
          </p:cNvSpPr>
          <p:nvPr>
            <p:ph type="subTitle" idx="1"/>
          </p:nvPr>
        </p:nvSpPr>
        <p:spPr>
          <a:xfrm>
            <a:off x="265500" y="2779467"/>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50" name="Google Shape;50;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0"/>
              </a:spcBef>
              <a:spcAft>
                <a:spcPts val="0"/>
              </a:spcAft>
              <a:buClr>
                <a:schemeClr val="lt1"/>
              </a:buClr>
              <a:buSzPts val="1400"/>
              <a:buChar char="○"/>
              <a:defRPr>
                <a:solidFill>
                  <a:schemeClr val="lt1"/>
                </a:solidFill>
              </a:defRPr>
            </a:lvl2pPr>
            <a:lvl3pPr marL="1371600" lvl="2" indent="-317500">
              <a:spcBef>
                <a:spcPts val="0"/>
              </a:spcBef>
              <a:spcAft>
                <a:spcPts val="0"/>
              </a:spcAft>
              <a:buClr>
                <a:schemeClr val="lt1"/>
              </a:buClr>
              <a:buSzPts val="1400"/>
              <a:buChar char="■"/>
              <a:defRPr>
                <a:solidFill>
                  <a:schemeClr val="lt1"/>
                </a:solidFill>
              </a:defRPr>
            </a:lvl3pPr>
            <a:lvl4pPr marL="1828800" lvl="3" indent="-317500">
              <a:spcBef>
                <a:spcPts val="0"/>
              </a:spcBef>
              <a:spcAft>
                <a:spcPts val="0"/>
              </a:spcAft>
              <a:buClr>
                <a:schemeClr val="lt1"/>
              </a:buClr>
              <a:buSzPts val="1400"/>
              <a:buChar char="●"/>
              <a:defRPr>
                <a:solidFill>
                  <a:schemeClr val="lt1"/>
                </a:solidFill>
              </a:defRPr>
            </a:lvl4pPr>
            <a:lvl5pPr marL="2286000" lvl="4" indent="-317500">
              <a:spcBef>
                <a:spcPts val="0"/>
              </a:spcBef>
              <a:spcAft>
                <a:spcPts val="0"/>
              </a:spcAft>
              <a:buClr>
                <a:schemeClr val="lt1"/>
              </a:buClr>
              <a:buSzPts val="1400"/>
              <a:buChar char="○"/>
              <a:defRPr>
                <a:solidFill>
                  <a:schemeClr val="lt1"/>
                </a:solidFill>
              </a:defRPr>
            </a:lvl5pPr>
            <a:lvl6pPr marL="2743200" lvl="5" indent="-317500">
              <a:spcBef>
                <a:spcPts val="0"/>
              </a:spcBef>
              <a:spcAft>
                <a:spcPts val="0"/>
              </a:spcAft>
              <a:buClr>
                <a:schemeClr val="lt1"/>
              </a:buClr>
              <a:buSzPts val="1400"/>
              <a:buChar char="■"/>
              <a:defRPr>
                <a:solidFill>
                  <a:schemeClr val="lt1"/>
                </a:solidFill>
              </a:defRPr>
            </a:lvl6pPr>
            <a:lvl7pPr marL="3200400" lvl="6" indent="-317500">
              <a:spcBef>
                <a:spcPts val="0"/>
              </a:spcBef>
              <a:spcAft>
                <a:spcPts val="0"/>
              </a:spcAft>
              <a:buClr>
                <a:schemeClr val="lt1"/>
              </a:buClr>
              <a:buSzPts val="1400"/>
              <a:buChar char="●"/>
              <a:defRPr>
                <a:solidFill>
                  <a:schemeClr val="lt1"/>
                </a:solidFill>
              </a:defRPr>
            </a:lvl7pPr>
            <a:lvl8pPr marL="3657600" lvl="7" indent="-317500">
              <a:spcBef>
                <a:spcPts val="0"/>
              </a:spcBef>
              <a:spcAft>
                <a:spcPts val="0"/>
              </a:spcAft>
              <a:buClr>
                <a:schemeClr val="lt1"/>
              </a:buClr>
              <a:buSzPts val="1400"/>
              <a:buChar char="○"/>
              <a:defRPr>
                <a:solidFill>
                  <a:schemeClr val="lt1"/>
                </a:solidFill>
              </a:defRPr>
            </a:lvl8pPr>
            <a:lvl9pPr marL="4114800" lvl="8" indent="-317500">
              <a:spcBef>
                <a:spcPts val="0"/>
              </a:spcBef>
              <a:spcAft>
                <a:spcPts val="0"/>
              </a:spcAft>
              <a:buClr>
                <a:schemeClr val="lt1"/>
              </a:buClr>
              <a:buSzPts val="1400"/>
              <a:buChar char="■"/>
              <a:defRPr>
                <a:solidFill>
                  <a:schemeClr val="lt1"/>
                </a:solidFill>
              </a:defRPr>
            </a:lvl9pPr>
          </a:lstStyle>
          <a:p>
            <a:endParaRPr/>
          </a:p>
        </p:txBody>
      </p:sp>
      <p:sp>
        <p:nvSpPr>
          <p:cNvPr id="51" name="Google Shape;51;p9"/>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2"/>
        <p:cNvGrpSpPr/>
        <p:nvPr/>
      </p:nvGrpSpPr>
      <p:grpSpPr>
        <a:xfrm>
          <a:off x="0" y="0"/>
          <a:ext cx="0" cy="0"/>
          <a:chOff x="0" y="0"/>
          <a:chExt cx="0" cy="0"/>
        </a:xfrm>
      </p:grpSpPr>
      <p:sp>
        <p:nvSpPr>
          <p:cNvPr id="53" name="Google Shape;53;p10"/>
          <p:cNvSpPr txBox="1"/>
          <p:nvPr/>
        </p:nvSpPr>
        <p:spPr>
          <a:xfrm rot="10800000" flipH="1">
            <a:off x="0" y="0"/>
            <a:ext cx="9144000" cy="46959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10"/>
          <p:cNvSpPr/>
          <p:nvPr/>
        </p:nvSpPr>
        <p:spPr>
          <a:xfrm rot="10800000" flipH="1">
            <a:off x="0" y="4622725"/>
            <a:ext cx="9144000" cy="741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10"/>
          <p:cNvSpPr txBox="1">
            <a:spLocks noGrp="1"/>
          </p:cNvSpPr>
          <p:nvPr>
            <p:ph type="body" idx="1"/>
          </p:nvPr>
        </p:nvSpPr>
        <p:spPr>
          <a:xfrm>
            <a:off x="57150" y="4696825"/>
            <a:ext cx="8382000" cy="4467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Clr>
                <a:schemeClr val="lt1"/>
              </a:buClr>
              <a:buSzPts val="1200"/>
              <a:buNone/>
              <a:defRPr sz="1200">
                <a:solidFill>
                  <a:schemeClr val="lt1"/>
                </a:solidFill>
              </a:defRPr>
            </a:lvl1pPr>
          </a:lstStyle>
          <a:p>
            <a:endParaRPr/>
          </a:p>
        </p:txBody>
      </p:sp>
      <p:sp>
        <p:nvSpPr>
          <p:cNvPr id="56" name="Google Shape;56;p10"/>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accent4"/>
        </a:solidFill>
        <a:effectLst/>
      </p:bgPr>
    </p:bg>
    <p:spTree>
      <p:nvGrpSpPr>
        <p:cNvPr id="1" name="Shape 57"/>
        <p:cNvGrpSpPr/>
        <p:nvPr/>
      </p:nvGrpSpPr>
      <p:grpSpPr>
        <a:xfrm>
          <a:off x="0" y="0"/>
          <a:ext cx="0" cy="0"/>
          <a:chOff x="0" y="0"/>
          <a:chExt cx="0" cy="0"/>
        </a:xfrm>
      </p:grpSpPr>
      <p:sp>
        <p:nvSpPr>
          <p:cNvPr id="58" name="Google Shape;58;p11"/>
          <p:cNvSpPr txBox="1">
            <a:spLocks noGrp="1"/>
          </p:cNvSpPr>
          <p:nvPr>
            <p:ph type="title" hasCustomPrompt="1"/>
          </p:nvPr>
        </p:nvSpPr>
        <p:spPr>
          <a:xfrm>
            <a:off x="475500" y="1258525"/>
            <a:ext cx="8222100" cy="1963500"/>
          </a:xfrm>
          <a:prstGeom prst="rect">
            <a:avLst/>
          </a:prstGeom>
        </p:spPr>
        <p:txBody>
          <a:bodyPr spcFirstLastPara="1" wrap="square" lIns="91425" tIns="91425" rIns="91425" bIns="91425" anchor="b" anchorCtr="0">
            <a:normAutofit/>
          </a:bodyPr>
          <a:lstStyle>
            <a:lvl1pPr lvl="0" algn="ctr">
              <a:spcBef>
                <a:spcPts val="0"/>
              </a:spcBef>
              <a:spcAft>
                <a:spcPts val="0"/>
              </a:spcAft>
              <a:buClr>
                <a:schemeClr val="dk2"/>
              </a:buClr>
              <a:buSzPts val="12000"/>
              <a:buNone/>
              <a:defRPr sz="12000">
                <a:solidFill>
                  <a:schemeClr val="dk2"/>
                </a:solidFill>
              </a:defRPr>
            </a:lvl1pPr>
            <a:lvl2pPr lvl="1" algn="ctr">
              <a:spcBef>
                <a:spcPts val="0"/>
              </a:spcBef>
              <a:spcAft>
                <a:spcPts val="0"/>
              </a:spcAft>
              <a:buClr>
                <a:schemeClr val="dk2"/>
              </a:buClr>
              <a:buSzPts val="12000"/>
              <a:buNone/>
              <a:defRPr sz="12000">
                <a:solidFill>
                  <a:schemeClr val="dk2"/>
                </a:solidFill>
              </a:defRPr>
            </a:lvl2pPr>
            <a:lvl3pPr lvl="2" algn="ctr">
              <a:spcBef>
                <a:spcPts val="0"/>
              </a:spcBef>
              <a:spcAft>
                <a:spcPts val="0"/>
              </a:spcAft>
              <a:buClr>
                <a:schemeClr val="dk2"/>
              </a:buClr>
              <a:buSzPts val="12000"/>
              <a:buNone/>
              <a:defRPr sz="12000">
                <a:solidFill>
                  <a:schemeClr val="dk2"/>
                </a:solidFill>
              </a:defRPr>
            </a:lvl3pPr>
            <a:lvl4pPr lvl="3" algn="ctr">
              <a:spcBef>
                <a:spcPts val="0"/>
              </a:spcBef>
              <a:spcAft>
                <a:spcPts val="0"/>
              </a:spcAft>
              <a:buClr>
                <a:schemeClr val="dk2"/>
              </a:buClr>
              <a:buSzPts val="12000"/>
              <a:buNone/>
              <a:defRPr sz="12000">
                <a:solidFill>
                  <a:schemeClr val="dk2"/>
                </a:solidFill>
              </a:defRPr>
            </a:lvl4pPr>
            <a:lvl5pPr lvl="4" algn="ctr">
              <a:spcBef>
                <a:spcPts val="0"/>
              </a:spcBef>
              <a:spcAft>
                <a:spcPts val="0"/>
              </a:spcAft>
              <a:buClr>
                <a:schemeClr val="dk2"/>
              </a:buClr>
              <a:buSzPts val="12000"/>
              <a:buNone/>
              <a:defRPr sz="12000">
                <a:solidFill>
                  <a:schemeClr val="dk2"/>
                </a:solidFill>
              </a:defRPr>
            </a:lvl5pPr>
            <a:lvl6pPr lvl="5" algn="ctr">
              <a:spcBef>
                <a:spcPts val="0"/>
              </a:spcBef>
              <a:spcAft>
                <a:spcPts val="0"/>
              </a:spcAft>
              <a:buClr>
                <a:schemeClr val="dk2"/>
              </a:buClr>
              <a:buSzPts val="12000"/>
              <a:buNone/>
              <a:defRPr sz="12000">
                <a:solidFill>
                  <a:schemeClr val="dk2"/>
                </a:solidFill>
              </a:defRPr>
            </a:lvl6pPr>
            <a:lvl7pPr lvl="6" algn="ctr">
              <a:spcBef>
                <a:spcPts val="0"/>
              </a:spcBef>
              <a:spcAft>
                <a:spcPts val="0"/>
              </a:spcAft>
              <a:buClr>
                <a:schemeClr val="dk2"/>
              </a:buClr>
              <a:buSzPts val="12000"/>
              <a:buNone/>
              <a:defRPr sz="12000">
                <a:solidFill>
                  <a:schemeClr val="dk2"/>
                </a:solidFill>
              </a:defRPr>
            </a:lvl7pPr>
            <a:lvl8pPr lvl="7" algn="ctr">
              <a:spcBef>
                <a:spcPts val="0"/>
              </a:spcBef>
              <a:spcAft>
                <a:spcPts val="0"/>
              </a:spcAft>
              <a:buClr>
                <a:schemeClr val="dk2"/>
              </a:buClr>
              <a:buSzPts val="12000"/>
              <a:buNone/>
              <a:defRPr sz="12000">
                <a:solidFill>
                  <a:schemeClr val="dk2"/>
                </a:solidFill>
              </a:defRPr>
            </a:lvl8pPr>
            <a:lvl9pPr lvl="8" algn="ctr">
              <a:spcBef>
                <a:spcPts val="0"/>
              </a:spcBef>
              <a:spcAft>
                <a:spcPts val="0"/>
              </a:spcAft>
              <a:buClr>
                <a:schemeClr val="dk2"/>
              </a:buClr>
              <a:buSzPts val="12000"/>
              <a:buNone/>
              <a:defRPr sz="12000">
                <a:solidFill>
                  <a:schemeClr val="dk2"/>
                </a:solidFill>
              </a:defRPr>
            </a:lvl9pPr>
          </a:lstStyle>
          <a:p>
            <a:r>
              <a:t>xx%</a:t>
            </a:r>
          </a:p>
        </p:txBody>
      </p:sp>
      <p:sp>
        <p:nvSpPr>
          <p:cNvPr id="59" name="Google Shape;59;p11"/>
          <p:cNvSpPr txBox="1">
            <a:spLocks noGrp="1"/>
          </p:cNvSpPr>
          <p:nvPr>
            <p:ph type="body" idx="1"/>
          </p:nvPr>
        </p:nvSpPr>
        <p:spPr>
          <a:xfrm>
            <a:off x="475500" y="3304625"/>
            <a:ext cx="82221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60" name="Google Shape;60;p11"/>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accent4"/>
        </a:solidFill>
        <a:effectLst/>
      </p:bgPr>
    </p:bg>
    <p:spTree>
      <p:nvGrpSpPr>
        <p:cNvPr id="1" name="Shape 61"/>
        <p:cNvGrpSpPr/>
        <p:nvPr/>
      </p:nvGrpSpPr>
      <p:grpSpPr>
        <a:xfrm>
          <a:off x="0" y="0"/>
          <a:ext cx="0" cy="0"/>
          <a:chOff x="0" y="0"/>
          <a:chExt cx="0" cy="0"/>
        </a:xfrm>
      </p:grpSpPr>
      <p:sp>
        <p:nvSpPr>
          <p:cNvPr id="62" name="Google Shape;62;p12"/>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terial">
    <p:bg>
      <p:bgPr>
        <a:solidFill>
          <a:schemeClr val="dk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71900" y="738725"/>
            <a:ext cx="8222100" cy="767700"/>
          </a:xfrm>
          <a:prstGeom prst="rect">
            <a:avLst/>
          </a:prstGeom>
          <a:noFill/>
          <a:ln>
            <a:noFill/>
          </a:ln>
        </p:spPr>
        <p:txBody>
          <a:bodyPr spcFirstLastPara="1" wrap="square" lIns="91425" tIns="91425" rIns="91425" bIns="91425" anchor="b" anchorCtr="0">
            <a:normAutofit/>
          </a:bodyPr>
          <a:lstStyle>
            <a:lvl1pPr lvl="0">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1pPr>
            <a:lvl2pPr lvl="1">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2pPr>
            <a:lvl3pPr lvl="2">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3pPr>
            <a:lvl4pPr lvl="3">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4pPr>
            <a:lvl5pPr lvl="4">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5pPr>
            <a:lvl6pPr lvl="5">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6pPr>
            <a:lvl7pPr lvl="6">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7pPr>
            <a:lvl8pPr lvl="7">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8pPr>
            <a:lvl9pPr lvl="8">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9pPr>
          </a:lstStyle>
          <a:p>
            <a:endParaRPr/>
          </a:p>
        </p:txBody>
      </p:sp>
      <p:sp>
        <p:nvSpPr>
          <p:cNvPr id="7" name="Google Shape;7;p1"/>
          <p:cNvSpPr txBox="1">
            <a:spLocks noGrp="1"/>
          </p:cNvSpPr>
          <p:nvPr>
            <p:ph type="body" idx="1"/>
          </p:nvPr>
        </p:nvSpPr>
        <p:spPr>
          <a:xfrm>
            <a:off x="471900" y="1919075"/>
            <a:ext cx="8222100" cy="27102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lt2"/>
              </a:buClr>
              <a:buSzPts val="1800"/>
              <a:buFont typeface="Roboto"/>
              <a:buChar char="●"/>
              <a:defRPr sz="1800">
                <a:solidFill>
                  <a:schemeClr val="lt2"/>
                </a:solidFill>
                <a:latin typeface="Roboto"/>
                <a:ea typeface="Roboto"/>
                <a:cs typeface="Roboto"/>
                <a:sym typeface="Roboto"/>
              </a:defRPr>
            </a:lvl1pPr>
            <a:lvl2pPr marL="914400" lvl="1" indent="-317500">
              <a:lnSpc>
                <a:spcPct val="115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2pPr>
            <a:lvl3pPr marL="1371600" lvl="2" indent="-317500">
              <a:lnSpc>
                <a:spcPct val="115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3pPr>
            <a:lvl4pPr marL="1828800" lvl="3" indent="-317500">
              <a:lnSpc>
                <a:spcPct val="115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4pPr>
            <a:lvl5pPr marL="2286000" lvl="4" indent="-317500">
              <a:lnSpc>
                <a:spcPct val="115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5pPr>
            <a:lvl6pPr marL="2743200" lvl="5" indent="-317500">
              <a:lnSpc>
                <a:spcPct val="115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6pPr>
            <a:lvl7pPr marL="3200400" lvl="6" indent="-317500">
              <a:lnSpc>
                <a:spcPct val="115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7pPr>
            <a:lvl8pPr marL="3657600" lvl="7" indent="-317500">
              <a:lnSpc>
                <a:spcPct val="115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8pPr>
            <a:lvl9pPr marL="4114800" lvl="8" indent="-317500">
              <a:lnSpc>
                <a:spcPct val="115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9pPr>
          </a:lstStyle>
          <a:p>
            <a:endParaRPr/>
          </a:p>
        </p:txBody>
      </p:sp>
      <p:sp>
        <p:nvSpPr>
          <p:cNvPr id="8" name="Google Shape;8;p1"/>
          <p:cNvSpPr txBox="1">
            <a:spLocks noGrp="1"/>
          </p:cNvSpPr>
          <p:nvPr>
            <p:ph type="sldNum" idx="12"/>
          </p:nvPr>
        </p:nvSpPr>
        <p:spPr>
          <a:xfrm>
            <a:off x="8523541" y="4695623"/>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lt2"/>
                </a:solidFill>
                <a:latin typeface="Roboto"/>
                <a:ea typeface="Roboto"/>
                <a:cs typeface="Roboto"/>
                <a:sym typeface="Roboto"/>
              </a:defRPr>
            </a:lvl1pPr>
            <a:lvl2pPr lvl="1" algn="r">
              <a:buNone/>
              <a:defRPr sz="1000">
                <a:solidFill>
                  <a:schemeClr val="lt2"/>
                </a:solidFill>
                <a:latin typeface="Roboto"/>
                <a:ea typeface="Roboto"/>
                <a:cs typeface="Roboto"/>
                <a:sym typeface="Roboto"/>
              </a:defRPr>
            </a:lvl2pPr>
            <a:lvl3pPr lvl="2" algn="r">
              <a:buNone/>
              <a:defRPr sz="1000">
                <a:solidFill>
                  <a:schemeClr val="lt2"/>
                </a:solidFill>
                <a:latin typeface="Roboto"/>
                <a:ea typeface="Roboto"/>
                <a:cs typeface="Roboto"/>
                <a:sym typeface="Roboto"/>
              </a:defRPr>
            </a:lvl3pPr>
            <a:lvl4pPr lvl="3" algn="r">
              <a:buNone/>
              <a:defRPr sz="1000">
                <a:solidFill>
                  <a:schemeClr val="lt2"/>
                </a:solidFill>
                <a:latin typeface="Roboto"/>
                <a:ea typeface="Roboto"/>
                <a:cs typeface="Roboto"/>
                <a:sym typeface="Roboto"/>
              </a:defRPr>
            </a:lvl4pPr>
            <a:lvl5pPr lvl="4" algn="r">
              <a:buNone/>
              <a:defRPr sz="1000">
                <a:solidFill>
                  <a:schemeClr val="lt2"/>
                </a:solidFill>
                <a:latin typeface="Roboto"/>
                <a:ea typeface="Roboto"/>
                <a:cs typeface="Roboto"/>
                <a:sym typeface="Roboto"/>
              </a:defRPr>
            </a:lvl5pPr>
            <a:lvl6pPr lvl="5" algn="r">
              <a:buNone/>
              <a:defRPr sz="1000">
                <a:solidFill>
                  <a:schemeClr val="lt2"/>
                </a:solidFill>
                <a:latin typeface="Roboto"/>
                <a:ea typeface="Roboto"/>
                <a:cs typeface="Roboto"/>
                <a:sym typeface="Roboto"/>
              </a:defRPr>
            </a:lvl6pPr>
            <a:lvl7pPr lvl="6" algn="r">
              <a:buNone/>
              <a:defRPr sz="1000">
                <a:solidFill>
                  <a:schemeClr val="lt2"/>
                </a:solidFill>
                <a:latin typeface="Roboto"/>
                <a:ea typeface="Roboto"/>
                <a:cs typeface="Roboto"/>
                <a:sym typeface="Roboto"/>
              </a:defRPr>
            </a:lvl7pPr>
            <a:lvl8pPr lvl="7" algn="r">
              <a:buNone/>
              <a:defRPr sz="1000">
                <a:solidFill>
                  <a:schemeClr val="lt2"/>
                </a:solidFill>
                <a:latin typeface="Roboto"/>
                <a:ea typeface="Roboto"/>
                <a:cs typeface="Roboto"/>
                <a:sym typeface="Roboto"/>
              </a:defRPr>
            </a:lvl8pPr>
            <a:lvl9pPr lvl="8" algn="r">
              <a:buNone/>
              <a:defRPr sz="1000">
                <a:solidFill>
                  <a:schemeClr val="lt2"/>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mc:AlternateContent xmlns:mc="http://schemas.openxmlformats.org/markup-compatibility/2006" xmlns:p14="http://schemas.microsoft.com/office/powerpoint/2010/main">
    <mc:Choice Requires="p14">
      <p:transition spd="slow" p14:dur="2400">
        <p:fade thruBlk="1"/>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p13"/>
          <p:cNvSpPr txBox="1">
            <a:spLocks noGrp="1"/>
          </p:cNvSpPr>
          <p:nvPr>
            <p:ph type="ctrTitle"/>
          </p:nvPr>
        </p:nvSpPr>
        <p:spPr>
          <a:xfrm>
            <a:off x="390525" y="888400"/>
            <a:ext cx="8222100" cy="933600"/>
          </a:xfrm>
          <a:prstGeom prst="rect">
            <a:avLst/>
          </a:prstGeom>
        </p:spPr>
        <p:txBody>
          <a:bodyPr spcFirstLastPara="1" wrap="square" lIns="91425" tIns="91425" rIns="91425" bIns="91425" anchor="b" anchorCtr="0">
            <a:normAutofit fontScale="90000"/>
          </a:bodyPr>
          <a:lstStyle/>
          <a:p>
            <a:pPr marL="0" lvl="0" indent="0" algn="l" rtl="0">
              <a:spcBef>
                <a:spcPts val="0"/>
              </a:spcBef>
              <a:spcAft>
                <a:spcPts val="0"/>
              </a:spcAft>
              <a:buClr>
                <a:schemeClr val="dk1"/>
              </a:buClr>
              <a:buSzPct val="50000"/>
              <a:buFont typeface="Arial"/>
              <a:buNone/>
            </a:pPr>
            <a:r>
              <a:rPr lang="en" sz="2200" u="sng"/>
              <a:t>Welke mogelijkheden zijn er om het woongebied in het noordoostelijke deel van het ressort Santodorp verkeerstechnisch te beveiligen?</a:t>
            </a:r>
            <a:endParaRPr sz="2200" u="sng"/>
          </a:p>
          <a:p>
            <a:pPr marL="0" lvl="0" indent="0" algn="l" rtl="0">
              <a:spcBef>
                <a:spcPts val="0"/>
              </a:spcBef>
              <a:spcAft>
                <a:spcPts val="0"/>
              </a:spcAft>
              <a:buNone/>
            </a:pPr>
            <a:endParaRPr/>
          </a:p>
        </p:txBody>
      </p:sp>
      <p:sp>
        <p:nvSpPr>
          <p:cNvPr id="68" name="Google Shape;68;p13"/>
          <p:cNvSpPr txBox="1">
            <a:spLocks noGrp="1"/>
          </p:cNvSpPr>
          <p:nvPr>
            <p:ph type="subTitle" idx="1"/>
          </p:nvPr>
        </p:nvSpPr>
        <p:spPr>
          <a:xfrm>
            <a:off x="390525" y="2789116"/>
            <a:ext cx="8222100" cy="1132200"/>
          </a:xfrm>
          <a:prstGeom prst="rect">
            <a:avLst/>
          </a:prstGeom>
        </p:spPr>
        <p:txBody>
          <a:bodyPr spcFirstLastPara="1" wrap="square" lIns="91425" tIns="91425" rIns="91425" bIns="91425" anchor="t" anchorCtr="0">
            <a:normAutofit lnSpcReduction="20000"/>
          </a:bodyPr>
          <a:lstStyle/>
          <a:p>
            <a:pPr marL="0" lvl="0" indent="0" algn="l" rtl="0">
              <a:spcBef>
                <a:spcPts val="0"/>
              </a:spcBef>
              <a:spcAft>
                <a:spcPts val="0"/>
              </a:spcAft>
              <a:buNone/>
            </a:pPr>
            <a:r>
              <a:rPr lang="en"/>
              <a:t>Groepsleden: </a:t>
            </a:r>
            <a:endParaRPr/>
          </a:p>
          <a:p>
            <a:pPr marL="0" lvl="0" indent="0" algn="l" rtl="0">
              <a:spcBef>
                <a:spcPts val="0"/>
              </a:spcBef>
              <a:spcAft>
                <a:spcPts val="0"/>
              </a:spcAft>
              <a:buNone/>
            </a:pPr>
            <a:r>
              <a:rPr lang="en"/>
              <a:t>Bajnath, A.</a:t>
            </a:r>
            <a:endParaRPr/>
          </a:p>
          <a:p>
            <a:pPr marL="0" lvl="0" indent="0" algn="l" rtl="0">
              <a:spcBef>
                <a:spcPts val="0"/>
              </a:spcBef>
              <a:spcAft>
                <a:spcPts val="0"/>
              </a:spcAft>
              <a:buNone/>
            </a:pPr>
            <a:r>
              <a:rPr lang="en"/>
              <a:t>Ishaak, R.</a:t>
            </a:r>
            <a:endParaRPr/>
          </a:p>
          <a:p>
            <a:pPr marL="0" lvl="0" indent="0" algn="l" rtl="0">
              <a:spcBef>
                <a:spcPts val="0"/>
              </a:spcBef>
              <a:spcAft>
                <a:spcPts val="0"/>
              </a:spcAft>
              <a:buNone/>
            </a:pPr>
            <a:r>
              <a:rPr lang="en"/>
              <a:t>Noreen, M.</a:t>
            </a:r>
            <a:endParaRPr/>
          </a:p>
        </p:txBody>
      </p:sp>
      <p:pic>
        <p:nvPicPr>
          <p:cNvPr id="69" name="Google Shape;69;p13"/>
          <p:cNvPicPr preferRelativeResize="0"/>
          <p:nvPr/>
        </p:nvPicPr>
        <p:blipFill>
          <a:blip r:embed="rId3">
            <a:alphaModFix/>
          </a:blip>
          <a:stretch>
            <a:fillRect/>
          </a:stretch>
        </p:blipFill>
        <p:spPr>
          <a:xfrm>
            <a:off x="1984975" y="1136000"/>
            <a:ext cx="7159025" cy="40075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p14"/>
          <p:cNvSpPr txBox="1">
            <a:spLocks noGrp="1"/>
          </p:cNvSpPr>
          <p:nvPr>
            <p:ph type="title"/>
          </p:nvPr>
        </p:nvSpPr>
        <p:spPr>
          <a:xfrm>
            <a:off x="471900" y="738725"/>
            <a:ext cx="8222100" cy="7677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 sz="2300" b="1"/>
              <a:t>The points that are important in this problem statement:</a:t>
            </a:r>
            <a:endParaRPr/>
          </a:p>
        </p:txBody>
      </p:sp>
      <p:sp>
        <p:nvSpPr>
          <p:cNvPr id="75" name="Google Shape;75;p14"/>
          <p:cNvSpPr txBox="1">
            <a:spLocks noGrp="1"/>
          </p:cNvSpPr>
          <p:nvPr>
            <p:ph type="body" idx="1"/>
          </p:nvPr>
        </p:nvSpPr>
        <p:spPr>
          <a:xfrm>
            <a:off x="471900" y="1919075"/>
            <a:ext cx="8222100" cy="2710200"/>
          </a:xfrm>
          <a:prstGeom prst="rect">
            <a:avLst/>
          </a:prstGeom>
        </p:spPr>
        <p:txBody>
          <a:bodyPr spcFirstLastPara="1" wrap="square" lIns="91425" tIns="91425" rIns="91425" bIns="91425" anchor="t" anchorCtr="0">
            <a:normAutofit/>
          </a:bodyPr>
          <a:lstStyle/>
          <a:p>
            <a:pPr marL="457200" lvl="0" indent="-374650" algn="l" rtl="0">
              <a:lnSpc>
                <a:spcPct val="100000"/>
              </a:lnSpc>
              <a:spcBef>
                <a:spcPts val="0"/>
              </a:spcBef>
              <a:spcAft>
                <a:spcPts val="0"/>
              </a:spcAft>
              <a:buClr>
                <a:srgbClr val="2D3B45"/>
              </a:buClr>
              <a:buSzPts val="2300"/>
              <a:buAutoNum type="arabicPeriod"/>
            </a:pPr>
            <a:r>
              <a:rPr lang="en" sz="2300" b="1">
                <a:solidFill>
                  <a:srgbClr val="2D3B45"/>
                </a:solidFill>
              </a:rPr>
              <a:t>Problem description</a:t>
            </a:r>
            <a:endParaRPr sz="2300" b="1">
              <a:solidFill>
                <a:srgbClr val="2D3B45"/>
              </a:solidFill>
            </a:endParaRPr>
          </a:p>
          <a:p>
            <a:pPr marL="457200" lvl="0" indent="-374650" algn="l" rtl="0">
              <a:lnSpc>
                <a:spcPct val="100000"/>
              </a:lnSpc>
              <a:spcBef>
                <a:spcPts val="0"/>
              </a:spcBef>
              <a:spcAft>
                <a:spcPts val="0"/>
              </a:spcAft>
              <a:buClr>
                <a:srgbClr val="2D3B45"/>
              </a:buClr>
              <a:buSzPts val="2300"/>
              <a:buAutoNum type="arabicPeriod"/>
            </a:pPr>
            <a:r>
              <a:rPr lang="en" sz="2300" b="1">
                <a:solidFill>
                  <a:srgbClr val="2D3B45"/>
                </a:solidFill>
              </a:rPr>
              <a:t>Goals to achieve with the action research intervention</a:t>
            </a:r>
            <a:endParaRPr sz="2300" b="1">
              <a:solidFill>
                <a:srgbClr val="2D3B45"/>
              </a:solidFill>
            </a:endParaRPr>
          </a:p>
          <a:p>
            <a:pPr marL="457200" lvl="0" indent="-374650" algn="l" rtl="0">
              <a:lnSpc>
                <a:spcPct val="100000"/>
              </a:lnSpc>
              <a:spcBef>
                <a:spcPts val="0"/>
              </a:spcBef>
              <a:spcAft>
                <a:spcPts val="0"/>
              </a:spcAft>
              <a:buClr>
                <a:srgbClr val="2D3B45"/>
              </a:buClr>
              <a:buSzPts val="2300"/>
              <a:buAutoNum type="arabicPeriod"/>
            </a:pPr>
            <a:r>
              <a:rPr lang="en" sz="2300" b="1">
                <a:solidFill>
                  <a:srgbClr val="2D3B45"/>
                </a:solidFill>
              </a:rPr>
              <a:t>Action proposed</a:t>
            </a:r>
            <a:endParaRPr sz="2300" b="1">
              <a:solidFill>
                <a:srgbClr val="2D3B45"/>
              </a:solidFill>
            </a:endParaRPr>
          </a:p>
          <a:p>
            <a:pPr marL="457200" lvl="0" indent="-374650" algn="l" rtl="0">
              <a:lnSpc>
                <a:spcPct val="115000"/>
              </a:lnSpc>
              <a:spcBef>
                <a:spcPts val="0"/>
              </a:spcBef>
              <a:spcAft>
                <a:spcPts val="0"/>
              </a:spcAft>
              <a:buClr>
                <a:srgbClr val="2D3B45"/>
              </a:buClr>
              <a:buSzPts val="2300"/>
              <a:buAutoNum type="arabicPeriod"/>
            </a:pPr>
            <a:r>
              <a:rPr lang="en" sz="2300" b="1">
                <a:solidFill>
                  <a:srgbClr val="2D3B45"/>
                </a:solidFill>
              </a:rPr>
              <a:t>Data to be collected to assess the effect of the action proposed in solving the problem of interest</a:t>
            </a:r>
            <a:endParaRPr sz="2300" b="1">
              <a:solidFill>
                <a:srgbClr val="2D3B45"/>
              </a:solidFill>
            </a:endParaRPr>
          </a:p>
          <a:p>
            <a:pPr marL="0" lvl="0" indent="0" algn="l" rtl="0">
              <a:lnSpc>
                <a:spcPct val="100000"/>
              </a:lnSpc>
              <a:spcBef>
                <a:spcPts val="0"/>
              </a:spcBef>
              <a:spcAft>
                <a:spcPts val="0"/>
              </a:spcAft>
              <a:buClr>
                <a:schemeClr val="dk1"/>
              </a:buClr>
              <a:buSzPts val="1100"/>
              <a:buFont typeface="Arial"/>
              <a:buNone/>
            </a:pPr>
            <a:endParaRPr sz="2300" b="1">
              <a:solidFill>
                <a:srgbClr val="2D3B45"/>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15"/>
          <p:cNvSpPr txBox="1">
            <a:spLocks noGrp="1"/>
          </p:cNvSpPr>
          <p:nvPr>
            <p:ph type="title"/>
          </p:nvPr>
        </p:nvSpPr>
        <p:spPr>
          <a:xfrm>
            <a:off x="471900" y="738725"/>
            <a:ext cx="8222100" cy="7677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 sz="2300" b="1">
                <a:solidFill>
                  <a:srgbClr val="2D3B45"/>
                </a:solidFill>
              </a:rPr>
              <a:t>Problem description</a:t>
            </a:r>
            <a:endParaRPr/>
          </a:p>
        </p:txBody>
      </p:sp>
      <p:sp>
        <p:nvSpPr>
          <p:cNvPr id="81" name="Google Shape;81;p15"/>
          <p:cNvSpPr txBox="1">
            <a:spLocks noGrp="1"/>
          </p:cNvSpPr>
          <p:nvPr>
            <p:ph type="body" idx="1"/>
          </p:nvPr>
        </p:nvSpPr>
        <p:spPr>
          <a:xfrm>
            <a:off x="471900" y="1919075"/>
            <a:ext cx="8222100" cy="2710200"/>
          </a:xfrm>
          <a:prstGeom prst="rect">
            <a:avLst/>
          </a:prstGeom>
        </p:spPr>
        <p:txBody>
          <a:bodyPr spcFirstLastPara="1" wrap="square" lIns="91425" tIns="91425" rIns="91425" bIns="91425" anchor="t" anchorCtr="0">
            <a:normAutofit/>
          </a:bodyPr>
          <a:lstStyle/>
          <a:p>
            <a:pPr marL="0" lvl="0" indent="0" algn="just" rtl="0">
              <a:lnSpc>
                <a:spcPct val="150000"/>
              </a:lnSpc>
              <a:spcBef>
                <a:spcPts val="0"/>
              </a:spcBef>
              <a:spcAft>
                <a:spcPts val="1000"/>
              </a:spcAft>
              <a:buClr>
                <a:schemeClr val="dk1"/>
              </a:buClr>
              <a:buSzPts val="1100"/>
              <a:buFont typeface="Arial"/>
              <a:buNone/>
            </a:pPr>
            <a:r>
              <a:rPr lang="en" sz="1700">
                <a:solidFill>
                  <a:srgbClr val="000000"/>
                </a:solidFill>
                <a:latin typeface="Calibri"/>
                <a:ea typeface="Calibri"/>
                <a:cs typeface="Calibri"/>
                <a:sym typeface="Calibri"/>
              </a:rPr>
              <a:t>Uitgaande van het onderwerp, hebben wij een woongebied gekozen en na onderzoek aangeven welke de onveilige situaties zijn in dat gebied en welke maatregelen getroffen kunnen worden om dat woongebied verkeerstechnisch te beveiligen. Wij hebben gekozen voor het woongebied Santodorp en wel het noordoostelijk gedeelte met als belangrijkste uitvalsweg de Nieuw Weergevondenweg. Volgens statistieken van de politie van Santo Dorp vinden er vaker aanrijdingen plaats in dit gebied.</a:t>
            </a:r>
            <a:endParaRPr sz="2300">
              <a:solidFill>
                <a:srgbClr val="0000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6"/>
          <p:cNvSpPr txBox="1">
            <a:spLocks noGrp="1"/>
          </p:cNvSpPr>
          <p:nvPr>
            <p:ph type="title"/>
          </p:nvPr>
        </p:nvSpPr>
        <p:spPr>
          <a:xfrm>
            <a:off x="471900" y="738725"/>
            <a:ext cx="8222100" cy="7677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 sz="2300" b="1">
                <a:solidFill>
                  <a:srgbClr val="2D3B45"/>
                </a:solidFill>
              </a:rPr>
              <a:t>Goals to achieve with the action research intervention</a:t>
            </a:r>
            <a:endParaRPr/>
          </a:p>
        </p:txBody>
      </p:sp>
      <p:sp>
        <p:nvSpPr>
          <p:cNvPr id="87" name="Google Shape;87;p16"/>
          <p:cNvSpPr txBox="1">
            <a:spLocks noGrp="1"/>
          </p:cNvSpPr>
          <p:nvPr>
            <p:ph type="body" idx="1"/>
          </p:nvPr>
        </p:nvSpPr>
        <p:spPr>
          <a:xfrm>
            <a:off x="471900" y="1919075"/>
            <a:ext cx="8222100" cy="2710200"/>
          </a:xfrm>
          <a:prstGeom prst="rect">
            <a:avLst/>
          </a:prstGeom>
        </p:spPr>
        <p:txBody>
          <a:bodyPr spcFirstLastPara="1" wrap="square" lIns="91425" tIns="91425" rIns="91425" bIns="91425" anchor="t" anchorCtr="0">
            <a:normAutofit lnSpcReduction="10000"/>
          </a:bodyPr>
          <a:lstStyle/>
          <a:p>
            <a:pPr marL="0" lvl="0" indent="0" algn="just" rtl="0">
              <a:lnSpc>
                <a:spcPct val="115000"/>
              </a:lnSpc>
              <a:spcBef>
                <a:spcPts val="0"/>
              </a:spcBef>
              <a:spcAft>
                <a:spcPts val="0"/>
              </a:spcAft>
              <a:buClr>
                <a:schemeClr val="dk1"/>
              </a:buClr>
              <a:buSzPts val="1100"/>
              <a:buFont typeface="Arial"/>
              <a:buNone/>
            </a:pPr>
            <a:r>
              <a:rPr lang="en" sz="1500">
                <a:solidFill>
                  <a:srgbClr val="000000"/>
                </a:solidFill>
                <a:latin typeface="Calibri"/>
                <a:ea typeface="Calibri"/>
                <a:cs typeface="Calibri"/>
                <a:sym typeface="Calibri"/>
              </a:rPr>
              <a:t>Het accent van het onderzoek was om een beeld te krijgen van de veiligheidssituatie in dat deel van Santodorp m.n.:</a:t>
            </a:r>
            <a:endParaRPr sz="1500">
              <a:solidFill>
                <a:srgbClr val="000000"/>
              </a:solidFill>
              <a:latin typeface="Calibri"/>
              <a:ea typeface="Calibri"/>
              <a:cs typeface="Calibri"/>
              <a:sym typeface="Calibri"/>
            </a:endParaRPr>
          </a:p>
          <a:p>
            <a:pPr marL="0" lvl="0" indent="0" algn="just" rtl="0">
              <a:lnSpc>
                <a:spcPct val="115000"/>
              </a:lnSpc>
              <a:spcBef>
                <a:spcPts val="0"/>
              </a:spcBef>
              <a:spcAft>
                <a:spcPts val="0"/>
              </a:spcAft>
              <a:buClr>
                <a:schemeClr val="dk1"/>
              </a:buClr>
              <a:buSzPts val="1100"/>
              <a:buFont typeface="Arial"/>
              <a:buNone/>
            </a:pPr>
            <a:r>
              <a:rPr lang="en" sz="1500">
                <a:solidFill>
                  <a:srgbClr val="000000"/>
                </a:solidFill>
                <a:latin typeface="Calibri"/>
                <a:ea typeface="Calibri"/>
                <a:cs typeface="Calibri"/>
                <a:sym typeface="Calibri"/>
              </a:rPr>
              <a:t>- het gedrag van de weggebruikers, </a:t>
            </a:r>
            <a:endParaRPr sz="1500">
              <a:solidFill>
                <a:srgbClr val="000000"/>
              </a:solidFill>
              <a:latin typeface="Calibri"/>
              <a:ea typeface="Calibri"/>
              <a:cs typeface="Calibri"/>
              <a:sym typeface="Calibri"/>
            </a:endParaRPr>
          </a:p>
          <a:p>
            <a:pPr marL="0" lvl="0" indent="0" algn="just" rtl="0">
              <a:lnSpc>
                <a:spcPct val="115000"/>
              </a:lnSpc>
              <a:spcBef>
                <a:spcPts val="0"/>
              </a:spcBef>
              <a:spcAft>
                <a:spcPts val="0"/>
              </a:spcAft>
              <a:buClr>
                <a:schemeClr val="dk1"/>
              </a:buClr>
              <a:buSzPts val="1100"/>
              <a:buFont typeface="Arial"/>
              <a:buNone/>
            </a:pPr>
            <a:r>
              <a:rPr lang="en" sz="1500">
                <a:solidFill>
                  <a:srgbClr val="000000"/>
                </a:solidFill>
                <a:latin typeface="Calibri"/>
                <a:ea typeface="Calibri"/>
                <a:cs typeface="Calibri"/>
                <a:sym typeface="Calibri"/>
              </a:rPr>
              <a:t>- het soort verkeer dat het meest gebruik maakt van de wegen, </a:t>
            </a:r>
            <a:endParaRPr sz="1500">
              <a:solidFill>
                <a:srgbClr val="000000"/>
              </a:solidFill>
              <a:latin typeface="Calibri"/>
              <a:ea typeface="Calibri"/>
              <a:cs typeface="Calibri"/>
              <a:sym typeface="Calibri"/>
            </a:endParaRPr>
          </a:p>
          <a:p>
            <a:pPr marL="0" lvl="0" indent="0" algn="just" rtl="0">
              <a:lnSpc>
                <a:spcPct val="115000"/>
              </a:lnSpc>
              <a:spcBef>
                <a:spcPts val="0"/>
              </a:spcBef>
              <a:spcAft>
                <a:spcPts val="0"/>
              </a:spcAft>
              <a:buClr>
                <a:schemeClr val="dk1"/>
              </a:buClr>
              <a:buSzPts val="1100"/>
              <a:buFont typeface="Arial"/>
              <a:buNone/>
            </a:pPr>
            <a:r>
              <a:rPr lang="en" sz="1500">
                <a:solidFill>
                  <a:srgbClr val="000000"/>
                </a:solidFill>
                <a:latin typeface="Calibri"/>
                <a:ea typeface="Calibri"/>
                <a:cs typeface="Calibri"/>
                <a:sym typeface="Calibri"/>
              </a:rPr>
              <a:t>- de maatregelen die getroffen moeten worden om de woonwijk veiliger te maken, </a:t>
            </a:r>
            <a:endParaRPr sz="1500">
              <a:solidFill>
                <a:srgbClr val="000000"/>
              </a:solidFill>
              <a:latin typeface="Calibri"/>
              <a:ea typeface="Calibri"/>
              <a:cs typeface="Calibri"/>
              <a:sym typeface="Calibri"/>
            </a:endParaRPr>
          </a:p>
          <a:p>
            <a:pPr marL="0" lvl="0" indent="0" algn="just" rtl="0">
              <a:lnSpc>
                <a:spcPct val="115000"/>
              </a:lnSpc>
              <a:spcBef>
                <a:spcPts val="0"/>
              </a:spcBef>
              <a:spcAft>
                <a:spcPts val="0"/>
              </a:spcAft>
              <a:buClr>
                <a:schemeClr val="dk1"/>
              </a:buClr>
              <a:buSzPts val="1100"/>
              <a:buFont typeface="Arial"/>
              <a:buNone/>
            </a:pPr>
            <a:r>
              <a:rPr lang="en" sz="1500">
                <a:solidFill>
                  <a:srgbClr val="000000"/>
                </a:solidFill>
                <a:latin typeface="Calibri"/>
                <a:ea typeface="Calibri"/>
                <a:cs typeface="Calibri"/>
                <a:sym typeface="Calibri"/>
              </a:rPr>
              <a:t>- het verkregen resultaat na het verharden van enkele wegen in de woonwijk, </a:t>
            </a:r>
            <a:endParaRPr sz="1500">
              <a:solidFill>
                <a:srgbClr val="000000"/>
              </a:solidFill>
              <a:latin typeface="Calibri"/>
              <a:ea typeface="Calibri"/>
              <a:cs typeface="Calibri"/>
              <a:sym typeface="Calibri"/>
            </a:endParaRPr>
          </a:p>
          <a:p>
            <a:pPr marL="0" lvl="0" indent="0" algn="just" rtl="0">
              <a:lnSpc>
                <a:spcPct val="115000"/>
              </a:lnSpc>
              <a:spcBef>
                <a:spcPts val="0"/>
              </a:spcBef>
              <a:spcAft>
                <a:spcPts val="0"/>
              </a:spcAft>
              <a:buClr>
                <a:schemeClr val="dk1"/>
              </a:buClr>
              <a:buSzPts val="1100"/>
              <a:buFont typeface="Arial"/>
              <a:buNone/>
            </a:pPr>
            <a:r>
              <a:rPr lang="en" sz="1500">
                <a:solidFill>
                  <a:srgbClr val="000000"/>
                </a:solidFill>
                <a:latin typeface="Calibri"/>
                <a:ea typeface="Calibri"/>
                <a:cs typeface="Calibri"/>
                <a:sym typeface="Calibri"/>
              </a:rPr>
              <a:t>- het voorkomen van files in deze woonwijk, </a:t>
            </a:r>
            <a:endParaRPr sz="1500">
              <a:solidFill>
                <a:srgbClr val="000000"/>
              </a:solidFill>
              <a:latin typeface="Calibri"/>
              <a:ea typeface="Calibri"/>
              <a:cs typeface="Calibri"/>
              <a:sym typeface="Calibri"/>
            </a:endParaRPr>
          </a:p>
          <a:p>
            <a:pPr marL="0" lvl="0" indent="0" algn="just" rtl="0">
              <a:lnSpc>
                <a:spcPct val="115000"/>
              </a:lnSpc>
              <a:spcBef>
                <a:spcPts val="0"/>
              </a:spcBef>
              <a:spcAft>
                <a:spcPts val="0"/>
              </a:spcAft>
              <a:buClr>
                <a:schemeClr val="dk1"/>
              </a:buClr>
              <a:buSzPts val="1100"/>
              <a:buFont typeface="Arial"/>
              <a:buNone/>
            </a:pPr>
            <a:r>
              <a:rPr lang="en" sz="1500">
                <a:solidFill>
                  <a:srgbClr val="000000"/>
                </a:solidFill>
                <a:latin typeface="Calibri"/>
                <a:ea typeface="Calibri"/>
                <a:cs typeface="Calibri"/>
                <a:sym typeface="Calibri"/>
              </a:rPr>
              <a:t>- op welk moment van de dag er sprake is van een hoge verkeersintensiteit en </a:t>
            </a:r>
            <a:endParaRPr sz="1500">
              <a:solidFill>
                <a:srgbClr val="000000"/>
              </a:solidFill>
              <a:latin typeface="Calibri"/>
              <a:ea typeface="Calibri"/>
              <a:cs typeface="Calibri"/>
              <a:sym typeface="Calibri"/>
            </a:endParaRPr>
          </a:p>
          <a:p>
            <a:pPr marL="0" lvl="0" indent="0" algn="just" rtl="0">
              <a:lnSpc>
                <a:spcPct val="115000"/>
              </a:lnSpc>
              <a:spcBef>
                <a:spcPts val="0"/>
              </a:spcBef>
              <a:spcAft>
                <a:spcPts val="0"/>
              </a:spcAft>
              <a:buClr>
                <a:schemeClr val="dk1"/>
              </a:buClr>
              <a:buSzPts val="1100"/>
              <a:buFont typeface="Arial"/>
              <a:buNone/>
            </a:pPr>
            <a:r>
              <a:rPr lang="en" sz="1500">
                <a:solidFill>
                  <a:srgbClr val="000000"/>
                </a:solidFill>
                <a:latin typeface="Calibri"/>
                <a:ea typeface="Calibri"/>
                <a:cs typeface="Calibri"/>
                <a:sym typeface="Calibri"/>
              </a:rPr>
              <a:t>- als er een geregelde politie controle is in de woonwijk.</a:t>
            </a:r>
            <a:endParaRPr sz="1500">
              <a:solidFill>
                <a:srgbClr val="000000"/>
              </a:solidFill>
              <a:latin typeface="Calibri"/>
              <a:ea typeface="Calibri"/>
              <a:cs typeface="Calibri"/>
              <a:sym typeface="Calibri"/>
            </a:endParaRPr>
          </a:p>
          <a:p>
            <a:pPr marL="0" lvl="0" indent="0" algn="l" rtl="0">
              <a:spcBef>
                <a:spcPts val="0"/>
              </a:spcBef>
              <a:spcAft>
                <a:spcPts val="1200"/>
              </a:spcAft>
              <a:buNone/>
            </a:pP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7"/>
          <p:cNvSpPr txBox="1">
            <a:spLocks noGrp="1"/>
          </p:cNvSpPr>
          <p:nvPr>
            <p:ph type="title"/>
          </p:nvPr>
        </p:nvSpPr>
        <p:spPr>
          <a:xfrm>
            <a:off x="471900" y="738725"/>
            <a:ext cx="8222100" cy="7677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 sz="2300" b="1">
                <a:solidFill>
                  <a:srgbClr val="2D3B45"/>
                </a:solidFill>
              </a:rPr>
              <a:t>Action proposed</a:t>
            </a:r>
            <a:endParaRPr/>
          </a:p>
        </p:txBody>
      </p:sp>
      <p:sp>
        <p:nvSpPr>
          <p:cNvPr id="93" name="Google Shape;93;p17"/>
          <p:cNvSpPr txBox="1">
            <a:spLocks noGrp="1"/>
          </p:cNvSpPr>
          <p:nvPr>
            <p:ph type="body" idx="1"/>
          </p:nvPr>
        </p:nvSpPr>
        <p:spPr>
          <a:xfrm>
            <a:off x="471900" y="1919075"/>
            <a:ext cx="8222100" cy="2710200"/>
          </a:xfrm>
          <a:prstGeom prst="rect">
            <a:avLst/>
          </a:prstGeom>
        </p:spPr>
        <p:txBody>
          <a:bodyPr spcFirstLastPara="1" wrap="square" lIns="91425" tIns="91425" rIns="91425" bIns="91425" anchor="t" anchorCtr="0">
            <a:normAutofit/>
          </a:bodyPr>
          <a:lstStyle/>
          <a:p>
            <a:pPr marL="457200" lvl="0" indent="-317500" algn="just" rtl="0">
              <a:lnSpc>
                <a:spcPct val="115000"/>
              </a:lnSpc>
              <a:spcBef>
                <a:spcPts val="0"/>
              </a:spcBef>
              <a:spcAft>
                <a:spcPts val="0"/>
              </a:spcAft>
              <a:buClr>
                <a:srgbClr val="000000"/>
              </a:buClr>
              <a:buSzPts val="1400"/>
              <a:buFont typeface="Calibri"/>
              <a:buChar char="●"/>
            </a:pPr>
            <a:r>
              <a:rPr lang="en" sz="1400">
                <a:solidFill>
                  <a:srgbClr val="000000"/>
                </a:solidFill>
                <a:latin typeface="Calibri"/>
                <a:ea typeface="Calibri"/>
                <a:cs typeface="Calibri"/>
                <a:sym typeface="Calibri"/>
              </a:rPr>
              <a:t>Engineering (aanpassen van infrastructuur)</a:t>
            </a:r>
            <a:endParaRPr sz="1400">
              <a:solidFill>
                <a:srgbClr val="000000"/>
              </a:solidFill>
              <a:latin typeface="Calibri"/>
              <a:ea typeface="Calibri"/>
              <a:cs typeface="Calibri"/>
              <a:sym typeface="Calibri"/>
            </a:endParaRPr>
          </a:p>
          <a:p>
            <a:pPr marL="457200" lvl="0" indent="-323850" algn="just" rtl="0">
              <a:spcBef>
                <a:spcPts val="0"/>
              </a:spcBef>
              <a:spcAft>
                <a:spcPts val="0"/>
              </a:spcAft>
              <a:buClr>
                <a:srgbClr val="000000"/>
              </a:buClr>
              <a:buSzPts val="1500"/>
              <a:buFont typeface="Calibri"/>
              <a:buChar char="●"/>
            </a:pPr>
            <a:r>
              <a:rPr lang="en" sz="1500">
                <a:solidFill>
                  <a:srgbClr val="000000"/>
                </a:solidFill>
                <a:latin typeface="Calibri"/>
                <a:ea typeface="Calibri"/>
                <a:cs typeface="Calibri"/>
                <a:sym typeface="Calibri"/>
              </a:rPr>
              <a:t>Education(voorlichting):</a:t>
            </a:r>
            <a:endParaRPr sz="1500">
              <a:solidFill>
                <a:srgbClr val="000000"/>
              </a:solidFill>
              <a:latin typeface="Calibri"/>
              <a:ea typeface="Calibri"/>
              <a:cs typeface="Calibri"/>
              <a:sym typeface="Calibri"/>
            </a:endParaRPr>
          </a:p>
          <a:p>
            <a:pPr marL="457200" lvl="0" indent="-323850" algn="just" rtl="0">
              <a:spcBef>
                <a:spcPts val="0"/>
              </a:spcBef>
              <a:spcAft>
                <a:spcPts val="0"/>
              </a:spcAft>
              <a:buClr>
                <a:srgbClr val="000000"/>
              </a:buClr>
              <a:buSzPts val="1500"/>
              <a:buFont typeface="Calibri"/>
              <a:buChar char="●"/>
            </a:pPr>
            <a:r>
              <a:rPr lang="en" sz="1500">
                <a:solidFill>
                  <a:srgbClr val="000000"/>
                </a:solidFill>
                <a:latin typeface="Calibri"/>
                <a:ea typeface="Calibri"/>
                <a:cs typeface="Calibri"/>
                <a:sym typeface="Calibri"/>
              </a:rPr>
              <a:t>Enforcement(handhaving):</a:t>
            </a:r>
            <a:endParaRPr sz="1400">
              <a:solidFill>
                <a:srgbClr val="000000"/>
              </a:solidFill>
              <a:latin typeface="Calibri"/>
              <a:ea typeface="Calibri"/>
              <a:cs typeface="Calibri"/>
              <a:sym typeface="Calibri"/>
            </a:endParaRPr>
          </a:p>
          <a:p>
            <a:pPr marL="0" lvl="0" indent="0" algn="l" rtl="0">
              <a:spcBef>
                <a:spcPts val="0"/>
              </a:spcBef>
              <a:spcAft>
                <a:spcPts val="1200"/>
              </a:spcAft>
              <a:buNone/>
            </a:pP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18"/>
          <p:cNvSpPr txBox="1">
            <a:spLocks noGrp="1"/>
          </p:cNvSpPr>
          <p:nvPr>
            <p:ph type="title"/>
          </p:nvPr>
        </p:nvSpPr>
        <p:spPr>
          <a:xfrm>
            <a:off x="311700" y="445025"/>
            <a:ext cx="8520600" cy="804000"/>
          </a:xfrm>
          <a:prstGeom prst="rect">
            <a:avLst/>
          </a:prstGeom>
        </p:spPr>
        <p:txBody>
          <a:bodyPr spcFirstLastPara="1" wrap="square" lIns="91425" tIns="91425" rIns="91425" bIns="91425" anchor="b" anchorCtr="0">
            <a:normAutofit fontScale="90000"/>
          </a:bodyPr>
          <a:lstStyle/>
          <a:p>
            <a:pPr marL="0" lvl="0" indent="0" algn="l" rtl="0">
              <a:lnSpc>
                <a:spcPct val="115000"/>
              </a:lnSpc>
              <a:spcBef>
                <a:spcPts val="0"/>
              </a:spcBef>
              <a:spcAft>
                <a:spcPts val="0"/>
              </a:spcAft>
              <a:buNone/>
            </a:pPr>
            <a:r>
              <a:rPr lang="en" sz="2300" b="1">
                <a:solidFill>
                  <a:srgbClr val="2D3B45"/>
                </a:solidFill>
              </a:rPr>
              <a:t>Data to be collected to assess the effect of the action proposed in solving the problem of interest</a:t>
            </a:r>
            <a:endParaRPr/>
          </a:p>
        </p:txBody>
      </p:sp>
      <p:sp>
        <p:nvSpPr>
          <p:cNvPr id="99" name="Google Shape;99;p18"/>
          <p:cNvSpPr txBox="1">
            <a:spLocks noGrp="1"/>
          </p:cNvSpPr>
          <p:nvPr>
            <p:ph type="body" idx="1"/>
          </p:nvPr>
        </p:nvSpPr>
        <p:spPr>
          <a:xfrm>
            <a:off x="244575" y="1678750"/>
            <a:ext cx="8520600" cy="3319800"/>
          </a:xfrm>
          <a:prstGeom prst="rect">
            <a:avLst/>
          </a:prstGeom>
        </p:spPr>
        <p:txBody>
          <a:bodyPr spcFirstLastPara="1" wrap="square" lIns="91425" tIns="91425" rIns="91425" bIns="91425" anchor="t" anchorCtr="0">
            <a:noAutofit/>
          </a:bodyPr>
          <a:lstStyle/>
          <a:p>
            <a:pPr marL="457200" lvl="0" indent="0" algn="just" rtl="0">
              <a:lnSpc>
                <a:spcPct val="115000"/>
              </a:lnSpc>
              <a:spcBef>
                <a:spcPts val="0"/>
              </a:spcBef>
              <a:spcAft>
                <a:spcPts val="0"/>
              </a:spcAft>
              <a:buNone/>
            </a:pPr>
            <a:r>
              <a:rPr lang="en" sz="1400">
                <a:solidFill>
                  <a:srgbClr val="000000"/>
                </a:solidFill>
                <a:latin typeface="Calibri"/>
                <a:ea typeface="Calibri"/>
                <a:cs typeface="Calibri"/>
                <a:sym typeface="Calibri"/>
              </a:rPr>
              <a:t>Er bestaat een hardnekkige misverstand, dat beïnvloeding van verkeersgedrag slechts zaken als voorlichting (Education) en handhaving (Enforcement) betekent, aangezien 95 % van de verkeersongevallen worden veroorzaakt door de mens (attitude van de weggebruiker) en de vormgeving van infrastructuur (Engineering) los hiervan moet worden gezien</a:t>
            </a:r>
            <a:endParaRPr sz="1400">
              <a:solidFill>
                <a:srgbClr val="000000"/>
              </a:solidFill>
              <a:latin typeface="Calibri"/>
              <a:ea typeface="Calibri"/>
              <a:cs typeface="Calibri"/>
              <a:sym typeface="Calibri"/>
            </a:endParaRPr>
          </a:p>
          <a:p>
            <a:pPr marL="0" lvl="0" indent="0" algn="just" rtl="0">
              <a:lnSpc>
                <a:spcPct val="115000"/>
              </a:lnSpc>
              <a:spcBef>
                <a:spcPts val="0"/>
              </a:spcBef>
              <a:spcAft>
                <a:spcPts val="0"/>
              </a:spcAft>
              <a:buNone/>
            </a:pPr>
            <a:endParaRPr sz="1400">
              <a:solidFill>
                <a:srgbClr val="000000"/>
              </a:solidFill>
              <a:latin typeface="Calibri"/>
              <a:ea typeface="Calibri"/>
              <a:cs typeface="Calibri"/>
              <a:sym typeface="Calibri"/>
            </a:endParaRPr>
          </a:p>
          <a:p>
            <a:pPr marL="457200" lvl="0" indent="-317500" algn="just" rtl="0">
              <a:lnSpc>
                <a:spcPct val="115000"/>
              </a:lnSpc>
              <a:spcBef>
                <a:spcPts val="0"/>
              </a:spcBef>
              <a:spcAft>
                <a:spcPts val="0"/>
              </a:spcAft>
              <a:buClr>
                <a:srgbClr val="000000"/>
              </a:buClr>
              <a:buSzPts val="1400"/>
              <a:buFont typeface="Calibri"/>
              <a:buChar char="⮚"/>
            </a:pPr>
            <a:r>
              <a:rPr lang="en" sz="1400">
                <a:solidFill>
                  <a:srgbClr val="000000"/>
                </a:solidFill>
                <a:latin typeface="Calibri"/>
                <a:ea typeface="Calibri"/>
                <a:cs typeface="Calibri"/>
                <a:sym typeface="Calibri"/>
              </a:rPr>
              <a:t>In het geval van overschrijden maximum snelheid (een van de voornaamste oorzaken van verkeersongevallen) werkt niets zo effectief als wegversmalling en drempels.</a:t>
            </a:r>
            <a:endParaRPr sz="1400">
              <a:solidFill>
                <a:srgbClr val="000000"/>
              </a:solidFill>
              <a:latin typeface="Calibri"/>
              <a:ea typeface="Calibri"/>
              <a:cs typeface="Calibri"/>
              <a:sym typeface="Calibri"/>
            </a:endParaRPr>
          </a:p>
          <a:p>
            <a:pPr marL="457200" lvl="0" indent="-317500" algn="just" rtl="0">
              <a:lnSpc>
                <a:spcPct val="115000"/>
              </a:lnSpc>
              <a:spcBef>
                <a:spcPts val="0"/>
              </a:spcBef>
              <a:spcAft>
                <a:spcPts val="0"/>
              </a:spcAft>
              <a:buClr>
                <a:srgbClr val="000000"/>
              </a:buClr>
              <a:buSzPts val="1400"/>
              <a:buFont typeface="Calibri"/>
              <a:buChar char="⮚"/>
            </a:pPr>
            <a:r>
              <a:rPr lang="en" sz="1400">
                <a:solidFill>
                  <a:srgbClr val="000000"/>
                </a:solidFill>
                <a:latin typeface="Calibri"/>
                <a:ea typeface="Calibri"/>
                <a:cs typeface="Calibri"/>
                <a:sym typeface="Calibri"/>
              </a:rPr>
              <a:t>Voorrangsfouten (de hoofdoorzaak van verkeersongevallen) kan best aangepakt worden door ongelijkvloerse kruisingen en rotondes.</a:t>
            </a:r>
            <a:endParaRPr sz="1400">
              <a:solidFill>
                <a:srgbClr val="000000"/>
              </a:solidFill>
              <a:latin typeface="Calibri"/>
              <a:ea typeface="Calibri"/>
              <a:cs typeface="Calibri"/>
              <a:sym typeface="Calibri"/>
            </a:endParaRPr>
          </a:p>
          <a:p>
            <a:pPr marL="457200" lvl="0" indent="-317500" algn="just" rtl="0">
              <a:lnSpc>
                <a:spcPct val="115000"/>
              </a:lnSpc>
              <a:spcBef>
                <a:spcPts val="0"/>
              </a:spcBef>
              <a:spcAft>
                <a:spcPts val="0"/>
              </a:spcAft>
              <a:buClr>
                <a:srgbClr val="000000"/>
              </a:buClr>
              <a:buSzPts val="1400"/>
              <a:buFont typeface="Calibri"/>
              <a:buChar char="⮚"/>
            </a:pPr>
            <a:r>
              <a:rPr lang="en" sz="1400">
                <a:solidFill>
                  <a:srgbClr val="000000"/>
                </a:solidFill>
                <a:latin typeface="Calibri"/>
                <a:ea typeface="Calibri"/>
                <a:cs typeface="Calibri"/>
                <a:sym typeface="Calibri"/>
              </a:rPr>
              <a:t>Verkeersongevallen tussen (brom)fietsen en auto’s (bromfietsen zijn de grootste categorie verkeersdoden in Suriname) kan het best opgelost worden door het aanleggen van gescheiden fietspaden. Ook al rijdt de bestuurder telefonerend en onder invloed, de kans dat hij de (brom)fietser aanrijdt is minimaal.</a:t>
            </a:r>
            <a:endParaRPr sz="1400">
              <a:solidFill>
                <a:srgbClr val="000000"/>
              </a:solidFill>
              <a:latin typeface="Calibri"/>
              <a:ea typeface="Calibri"/>
              <a:cs typeface="Calibri"/>
              <a:sym typeface="Calibri"/>
            </a:endParaRPr>
          </a:p>
          <a:p>
            <a:pPr marL="0" lvl="0" indent="0" algn="l" rtl="0">
              <a:spcBef>
                <a:spcPts val="0"/>
              </a:spcBef>
              <a:spcAft>
                <a:spcPts val="1200"/>
              </a:spcAft>
              <a:buNone/>
            </a:pPr>
            <a:endParaRPr sz="20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pic>
        <p:nvPicPr>
          <p:cNvPr id="104" name="Google Shape;104;p19"/>
          <p:cNvPicPr preferRelativeResize="0"/>
          <p:nvPr/>
        </p:nvPicPr>
        <p:blipFill>
          <a:blip r:embed="rId3">
            <a:alphaModFix/>
          </a:blip>
          <a:stretch>
            <a:fillRect/>
          </a:stretch>
        </p:blipFill>
        <p:spPr>
          <a:xfrm>
            <a:off x="0" y="1703975"/>
            <a:ext cx="9144000" cy="3439524"/>
          </a:xfrm>
          <a:prstGeom prst="rect">
            <a:avLst/>
          </a:prstGeom>
          <a:noFill/>
          <a:ln>
            <a:noFill/>
          </a:ln>
        </p:spPr>
      </p:pic>
    </p:spTree>
  </p:cSld>
  <p:clrMapOvr>
    <a:masterClrMapping/>
  </p:clrMapOvr>
</p:sld>
</file>

<file path=ppt/theme/theme1.xml><?xml version="1.0" encoding="utf-8"?>
<a:theme xmlns:a="http://schemas.openxmlformats.org/drawingml/2006/main" name="Material">
  <a:themeElements>
    <a:clrScheme name="Material">
      <a:dk1>
        <a:srgbClr val="4285F4"/>
      </a:dk1>
      <a:lt1>
        <a:srgbClr val="FFFFFF"/>
      </a:lt1>
      <a:dk2>
        <a:srgbClr val="424242"/>
      </a:dk2>
      <a:lt2>
        <a:srgbClr val="737373"/>
      </a:lt2>
      <a:accent1>
        <a:srgbClr val="0277BD"/>
      </a:accent1>
      <a:accent2>
        <a:srgbClr val="0F9D58"/>
      </a:accent2>
      <a:accent3>
        <a:srgbClr val="DB4437"/>
      </a:accent3>
      <a:accent4>
        <a:srgbClr val="FAFAFA"/>
      </a:accent4>
      <a:accent5>
        <a:srgbClr val="1A237E"/>
      </a:accent5>
      <a:accent6>
        <a:srgbClr val="F4B400"/>
      </a:accent6>
      <a:hlink>
        <a:srgbClr val="1A237E"/>
      </a:hlink>
      <a:folHlink>
        <a:srgbClr val="1A237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445</Words>
  <Application>Microsoft Office PowerPoint</Application>
  <PresentationFormat>On-screen Show (16:9)</PresentationFormat>
  <Paragraphs>31</Paragraphs>
  <Slides>7</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Calibri</vt:lpstr>
      <vt:lpstr>Roboto</vt:lpstr>
      <vt:lpstr>Arial</vt:lpstr>
      <vt:lpstr>Material</vt:lpstr>
      <vt:lpstr>Welke mogelijkheden zijn er om het woongebied in het noordoostelijke deel van het ressort Santodorp verkeerstechnisch te beveiligen? </vt:lpstr>
      <vt:lpstr>The points that are important in this problem statement:</vt:lpstr>
      <vt:lpstr>Problem description</vt:lpstr>
      <vt:lpstr>Goals to achieve with the action research intervention</vt:lpstr>
      <vt:lpstr>Action proposed</vt:lpstr>
      <vt:lpstr>Data to be collected to assess the effect of the action proposed in solving the problem of interest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Welke mogelijkheden zijn er om het woongebied in het noordoostelijke deel van het ressort Santodorp verkeerstechnisch te beveiligen? </dc:title>
  <dc:creator>Lenovo pc</dc:creator>
  <cp:lastModifiedBy>moliennoreen@gmail.com</cp:lastModifiedBy>
  <cp:revision>1</cp:revision>
  <dcterms:modified xsi:type="dcterms:W3CDTF">2022-11-28T21:00:14Z</dcterms:modified>
</cp:coreProperties>
</file>